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31"/>
  </p:notesMasterIdLst>
  <p:sldIdLst>
    <p:sldId id="579" r:id="rId2"/>
    <p:sldId id="832" r:id="rId3"/>
    <p:sldId id="796" r:id="rId4"/>
    <p:sldId id="819" r:id="rId5"/>
    <p:sldId id="798" r:id="rId6"/>
    <p:sldId id="797" r:id="rId7"/>
    <p:sldId id="799" r:id="rId8"/>
    <p:sldId id="801" r:id="rId9"/>
    <p:sldId id="802" r:id="rId10"/>
    <p:sldId id="803" r:id="rId11"/>
    <p:sldId id="800" r:id="rId12"/>
    <p:sldId id="804" r:id="rId13"/>
    <p:sldId id="833" r:id="rId14"/>
    <p:sldId id="794" r:id="rId15"/>
    <p:sldId id="810" r:id="rId16"/>
    <p:sldId id="816" r:id="rId17"/>
    <p:sldId id="817" r:id="rId18"/>
    <p:sldId id="818" r:id="rId19"/>
    <p:sldId id="820" r:id="rId20"/>
    <p:sldId id="821" r:id="rId21"/>
    <p:sldId id="822" r:id="rId22"/>
    <p:sldId id="824" r:id="rId23"/>
    <p:sldId id="826" r:id="rId24"/>
    <p:sldId id="827" r:id="rId25"/>
    <p:sldId id="828" r:id="rId26"/>
    <p:sldId id="831" r:id="rId27"/>
    <p:sldId id="829" r:id="rId28"/>
    <p:sldId id="834" r:id="rId29"/>
    <p:sldId id="825" r:id="rId30"/>
  </p:sldIdLst>
  <p:sldSz cx="12192000" cy="6858000"/>
  <p:notesSz cx="6858000" cy="9144000"/>
  <p:embeddedFontLs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Monotype Corsiva" pitchFamily="66" charset="0"/>
      <p:italic r:id="rId39"/>
    </p:embeddedFont>
    <p:embeddedFont>
      <p:font typeface="SimSun" pitchFamily="2" charset="-122"/>
      <p:regular r:id="rId40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00FF"/>
    <a:srgbClr val="065291"/>
    <a:srgbClr val="009900"/>
    <a:srgbClr val="3B3838"/>
    <a:srgbClr val="8D7E5B"/>
    <a:srgbClr val="9FAFDB"/>
    <a:srgbClr val="A1CC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6531" autoAdjust="0"/>
    <p:restoredTop sz="80769" autoAdjust="0"/>
  </p:normalViewPr>
  <p:slideViewPr>
    <p:cSldViewPr snapToGrid="0" showGuides="1">
      <p:cViewPr>
        <p:scale>
          <a:sx n="117" d="100"/>
          <a:sy n="117" d="100"/>
        </p:scale>
        <p:origin x="2196" y="17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#1">
  <dgm:title val=""/>
  <dgm:desc val=""/>
  <dgm:catLst>
    <dgm:cat type="accent3" pri="11500"/>
  </dgm:catLst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#1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A00A3-4918-4DEA-B488-91E01ED6CF60}" type="doc">
      <dgm:prSet loTypeId="urn:microsoft.com/office/officeart/2005/8/layout/orgChart1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E486883-BB16-4D0A-903A-385658C35A82}">
      <dgm:prSet phldrT="[Текст]"/>
      <dgm:spPr/>
      <dgm:t>
        <a:bodyPr/>
        <a:lstStyle/>
        <a:p>
          <a:r>
            <a:rPr lang="ru-RU" b="1" dirty="0" smtClean="0"/>
            <a:t>Текст </a:t>
          </a:r>
          <a:endParaRPr lang="ru-RU" dirty="0"/>
        </a:p>
      </dgm:t>
    </dgm:pt>
    <dgm:pt modelId="{3D79673F-1F62-4F5D-BE34-7297F0077561}" type="parTrans" cxnId="{C8A0068A-A278-451B-AA1B-A9000CD0CB8C}">
      <dgm:prSet/>
      <dgm:spPr/>
      <dgm:t>
        <a:bodyPr/>
        <a:lstStyle/>
        <a:p>
          <a:endParaRPr lang="ru-RU"/>
        </a:p>
      </dgm:t>
    </dgm:pt>
    <dgm:pt modelId="{EAD39FBA-4028-4B52-8DD0-B4166417DE5C}" type="sibTrans" cxnId="{C8A0068A-A278-451B-AA1B-A9000CD0CB8C}">
      <dgm:prSet/>
      <dgm:spPr/>
      <dgm:t>
        <a:bodyPr/>
        <a:lstStyle/>
        <a:p>
          <a:endParaRPr lang="ru-RU"/>
        </a:p>
      </dgm:t>
    </dgm:pt>
    <dgm:pt modelId="{CB1189E5-DE26-4E5E-BC38-9A1D59D6CF38}" type="asst">
      <dgm:prSet phldrT="[Текст]"/>
      <dgm:spPr/>
      <dgm:t>
        <a:bodyPr/>
        <a:lstStyle/>
        <a:p>
          <a:r>
            <a:rPr lang="ru-RU" b="1" dirty="0" smtClean="0"/>
            <a:t>Композиция</a:t>
          </a:r>
          <a:endParaRPr lang="ru-RU" dirty="0"/>
        </a:p>
      </dgm:t>
    </dgm:pt>
    <dgm:pt modelId="{6CB1E99E-8DDC-4218-8F78-2AA56A0D5476}" type="parTrans" cxnId="{2A84E84F-AFC9-47EB-AB64-DD7F1E64ECBE}">
      <dgm:prSet/>
      <dgm:spPr/>
      <dgm:t>
        <a:bodyPr/>
        <a:lstStyle/>
        <a:p>
          <a:endParaRPr lang="ru-RU"/>
        </a:p>
      </dgm:t>
    </dgm:pt>
    <dgm:pt modelId="{F3D4568D-DAC7-46FB-B337-2948AD2F28CA}" type="sibTrans" cxnId="{2A84E84F-AFC9-47EB-AB64-DD7F1E64ECBE}">
      <dgm:prSet/>
      <dgm:spPr/>
      <dgm:t>
        <a:bodyPr/>
        <a:lstStyle/>
        <a:p>
          <a:endParaRPr lang="ru-RU"/>
        </a:p>
      </dgm:t>
    </dgm:pt>
    <dgm:pt modelId="{57C44FA3-ED17-42D6-878A-082882C1FD71}">
      <dgm:prSet phldrT="[Текст]"/>
      <dgm:spPr/>
      <dgm:t>
        <a:bodyPr/>
        <a:lstStyle/>
        <a:p>
          <a:r>
            <a:rPr lang="ru-RU" b="1" dirty="0" smtClean="0"/>
            <a:t>Тема текста </a:t>
          </a:r>
          <a:r>
            <a:rPr lang="ru-RU" b="1" dirty="0" err="1" smtClean="0"/>
            <a:t>Микротема</a:t>
          </a:r>
          <a:r>
            <a:rPr lang="ru-RU" b="1" dirty="0" smtClean="0"/>
            <a:t> </a:t>
          </a:r>
          <a:r>
            <a:rPr lang="ru-RU" dirty="0" smtClean="0"/>
            <a:t> </a:t>
          </a:r>
          <a:endParaRPr lang="ru-RU" dirty="0"/>
        </a:p>
      </dgm:t>
    </dgm:pt>
    <dgm:pt modelId="{0CDE4F71-C564-4DB1-8F2B-2F2DEE02BF5B}" type="parTrans" cxnId="{09E104F3-448D-4187-A040-5976661A707E}">
      <dgm:prSet/>
      <dgm:spPr/>
      <dgm:t>
        <a:bodyPr/>
        <a:lstStyle/>
        <a:p>
          <a:endParaRPr lang="ru-RU"/>
        </a:p>
      </dgm:t>
    </dgm:pt>
    <dgm:pt modelId="{461D8660-5BD4-47AD-BD6E-A92BB97B8639}" type="sibTrans" cxnId="{09E104F3-448D-4187-A040-5976661A707E}">
      <dgm:prSet/>
      <dgm:spPr/>
      <dgm:t>
        <a:bodyPr/>
        <a:lstStyle/>
        <a:p>
          <a:endParaRPr lang="ru-RU"/>
        </a:p>
      </dgm:t>
    </dgm:pt>
    <dgm:pt modelId="{18A383F6-8488-4C44-B03F-C42C113224E6}">
      <dgm:prSet phldrT="[Текст]"/>
      <dgm:spPr/>
      <dgm:t>
        <a:bodyPr/>
        <a:lstStyle/>
        <a:p>
          <a:r>
            <a:rPr lang="ru-RU" b="1" dirty="0" smtClean="0"/>
            <a:t>Проблема </a:t>
          </a:r>
          <a:endParaRPr lang="ru-RU" dirty="0"/>
        </a:p>
      </dgm:t>
    </dgm:pt>
    <dgm:pt modelId="{2C5169E1-6804-4E70-9BE5-8D7E45AD8D69}" type="parTrans" cxnId="{8189B38D-7A97-42DD-B517-170C79718B45}">
      <dgm:prSet/>
      <dgm:spPr/>
      <dgm:t>
        <a:bodyPr/>
        <a:lstStyle/>
        <a:p>
          <a:endParaRPr lang="ru-RU"/>
        </a:p>
      </dgm:t>
    </dgm:pt>
    <dgm:pt modelId="{5E47AF43-E56F-4B34-995A-185722E7E8E1}" type="sibTrans" cxnId="{8189B38D-7A97-42DD-B517-170C79718B45}">
      <dgm:prSet/>
      <dgm:spPr/>
      <dgm:t>
        <a:bodyPr/>
        <a:lstStyle/>
        <a:p>
          <a:endParaRPr lang="ru-RU"/>
        </a:p>
      </dgm:t>
    </dgm:pt>
    <dgm:pt modelId="{911E8677-B933-4AEE-B927-A925F62EC11E}">
      <dgm:prSet phldrT="[Текст]"/>
      <dgm:spPr/>
      <dgm:t>
        <a:bodyPr/>
        <a:lstStyle/>
        <a:p>
          <a:r>
            <a:rPr lang="ru-RU" b="1" dirty="0" smtClean="0"/>
            <a:t>Главная мысль</a:t>
          </a:r>
          <a:endParaRPr lang="ru-RU" dirty="0"/>
        </a:p>
      </dgm:t>
    </dgm:pt>
    <dgm:pt modelId="{B334AF38-A824-463E-9FBD-2C5A76F3E18B}" type="parTrans" cxnId="{82C45B84-B986-48A9-A0AC-39D8438C0B50}">
      <dgm:prSet/>
      <dgm:spPr/>
      <dgm:t>
        <a:bodyPr/>
        <a:lstStyle/>
        <a:p>
          <a:endParaRPr lang="ru-RU"/>
        </a:p>
      </dgm:t>
    </dgm:pt>
    <dgm:pt modelId="{C10E6B5C-262F-41AF-8F11-CFD9C203C475}" type="sibTrans" cxnId="{82C45B84-B986-48A9-A0AC-39D8438C0B50}">
      <dgm:prSet/>
      <dgm:spPr/>
      <dgm:t>
        <a:bodyPr/>
        <a:lstStyle/>
        <a:p>
          <a:endParaRPr lang="ru-RU"/>
        </a:p>
      </dgm:t>
    </dgm:pt>
    <dgm:pt modelId="{B10B4318-9D0C-4373-BA4A-EAF8806CFB62}" type="pres">
      <dgm:prSet presAssocID="{C98A00A3-4918-4DEA-B488-91E01ED6CF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F7A960-5C7A-4AA3-9C88-5735E653BDB4}" type="pres">
      <dgm:prSet presAssocID="{DE486883-BB16-4D0A-903A-385658C35A82}" presName="hierRoot1" presStyleCnt="0">
        <dgm:presLayoutVars>
          <dgm:hierBranch val="init"/>
        </dgm:presLayoutVars>
      </dgm:prSet>
      <dgm:spPr/>
    </dgm:pt>
    <dgm:pt modelId="{BCF7750B-6D78-4062-B725-D67571FD5027}" type="pres">
      <dgm:prSet presAssocID="{DE486883-BB16-4D0A-903A-385658C35A82}" presName="rootComposite1" presStyleCnt="0"/>
      <dgm:spPr/>
    </dgm:pt>
    <dgm:pt modelId="{79DC471E-7A3E-41D9-998B-C015D4C9771A}" type="pres">
      <dgm:prSet presAssocID="{DE486883-BB16-4D0A-903A-385658C35A8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55231B-7749-4F81-AC52-5B56D1DB8D64}" type="pres">
      <dgm:prSet presAssocID="{DE486883-BB16-4D0A-903A-385658C35A8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9E18B5C-CF71-4793-8F93-DBB4B28A6B86}" type="pres">
      <dgm:prSet presAssocID="{DE486883-BB16-4D0A-903A-385658C35A82}" presName="hierChild2" presStyleCnt="0"/>
      <dgm:spPr/>
    </dgm:pt>
    <dgm:pt modelId="{F97FF278-440F-4E3C-B890-31CAFAA44CF5}" type="pres">
      <dgm:prSet presAssocID="{0CDE4F71-C564-4DB1-8F2B-2F2DEE02BF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77F658FB-B5E6-499E-B4E3-190F94CCA886}" type="pres">
      <dgm:prSet presAssocID="{57C44FA3-ED17-42D6-878A-082882C1FD71}" presName="hierRoot2" presStyleCnt="0">
        <dgm:presLayoutVars>
          <dgm:hierBranch val="init"/>
        </dgm:presLayoutVars>
      </dgm:prSet>
      <dgm:spPr/>
    </dgm:pt>
    <dgm:pt modelId="{D6CB40A1-6E2E-4F3C-9AC1-7D3F25ADBE6C}" type="pres">
      <dgm:prSet presAssocID="{57C44FA3-ED17-42D6-878A-082882C1FD71}" presName="rootComposite" presStyleCnt="0"/>
      <dgm:spPr/>
    </dgm:pt>
    <dgm:pt modelId="{EA878587-0495-41CF-BACF-FE126DC06E4B}" type="pres">
      <dgm:prSet presAssocID="{57C44FA3-ED17-42D6-878A-082882C1FD7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4848BD-D0F4-4AEA-BB6C-5044FA8C6C04}" type="pres">
      <dgm:prSet presAssocID="{57C44FA3-ED17-42D6-878A-082882C1FD71}" presName="rootConnector" presStyleLbl="node2" presStyleIdx="0" presStyleCnt="3"/>
      <dgm:spPr/>
      <dgm:t>
        <a:bodyPr/>
        <a:lstStyle/>
        <a:p>
          <a:endParaRPr lang="ru-RU"/>
        </a:p>
      </dgm:t>
    </dgm:pt>
    <dgm:pt modelId="{8297E01C-3B29-4D38-BABA-723ECE3464F4}" type="pres">
      <dgm:prSet presAssocID="{57C44FA3-ED17-42D6-878A-082882C1FD71}" presName="hierChild4" presStyleCnt="0"/>
      <dgm:spPr/>
    </dgm:pt>
    <dgm:pt modelId="{B5239F42-F0E7-4383-B150-F85735B7CF78}" type="pres">
      <dgm:prSet presAssocID="{57C44FA3-ED17-42D6-878A-082882C1FD71}" presName="hierChild5" presStyleCnt="0"/>
      <dgm:spPr/>
    </dgm:pt>
    <dgm:pt modelId="{8C873DAA-D9A9-4BF3-9EBC-7FAE07DC9A0B}" type="pres">
      <dgm:prSet presAssocID="{2C5169E1-6804-4E70-9BE5-8D7E45AD8D69}" presName="Name37" presStyleLbl="parChTrans1D2" presStyleIdx="1" presStyleCnt="4"/>
      <dgm:spPr/>
      <dgm:t>
        <a:bodyPr/>
        <a:lstStyle/>
        <a:p>
          <a:endParaRPr lang="ru-RU"/>
        </a:p>
      </dgm:t>
    </dgm:pt>
    <dgm:pt modelId="{C13C5BC3-4DFA-49F3-89D9-B12E278E627A}" type="pres">
      <dgm:prSet presAssocID="{18A383F6-8488-4C44-B03F-C42C113224E6}" presName="hierRoot2" presStyleCnt="0">
        <dgm:presLayoutVars>
          <dgm:hierBranch val="init"/>
        </dgm:presLayoutVars>
      </dgm:prSet>
      <dgm:spPr/>
    </dgm:pt>
    <dgm:pt modelId="{BFBA61A5-EA29-4B1A-B12A-CEED31944BD2}" type="pres">
      <dgm:prSet presAssocID="{18A383F6-8488-4C44-B03F-C42C113224E6}" presName="rootComposite" presStyleCnt="0"/>
      <dgm:spPr/>
    </dgm:pt>
    <dgm:pt modelId="{44702248-1A3D-44DD-8807-2D3D99982985}" type="pres">
      <dgm:prSet presAssocID="{18A383F6-8488-4C44-B03F-C42C113224E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C30EC4-F5A8-406A-8CB3-499BE919B3D5}" type="pres">
      <dgm:prSet presAssocID="{18A383F6-8488-4C44-B03F-C42C113224E6}" presName="rootConnector" presStyleLbl="node2" presStyleIdx="1" presStyleCnt="3"/>
      <dgm:spPr/>
      <dgm:t>
        <a:bodyPr/>
        <a:lstStyle/>
        <a:p>
          <a:endParaRPr lang="ru-RU"/>
        </a:p>
      </dgm:t>
    </dgm:pt>
    <dgm:pt modelId="{60B04B70-0551-4F15-82DC-45238CC0E754}" type="pres">
      <dgm:prSet presAssocID="{18A383F6-8488-4C44-B03F-C42C113224E6}" presName="hierChild4" presStyleCnt="0"/>
      <dgm:spPr/>
    </dgm:pt>
    <dgm:pt modelId="{A37C100E-3D19-4B99-8E8A-042BD77E50C0}" type="pres">
      <dgm:prSet presAssocID="{18A383F6-8488-4C44-B03F-C42C113224E6}" presName="hierChild5" presStyleCnt="0"/>
      <dgm:spPr/>
    </dgm:pt>
    <dgm:pt modelId="{F4969532-0E88-479C-AF7A-DFC4F7F98E5F}" type="pres">
      <dgm:prSet presAssocID="{B334AF38-A824-463E-9FBD-2C5A76F3E18B}" presName="Name37" presStyleLbl="parChTrans1D2" presStyleIdx="2" presStyleCnt="4"/>
      <dgm:spPr/>
      <dgm:t>
        <a:bodyPr/>
        <a:lstStyle/>
        <a:p>
          <a:endParaRPr lang="ru-RU"/>
        </a:p>
      </dgm:t>
    </dgm:pt>
    <dgm:pt modelId="{9B9A9F09-227B-44D6-9470-199A38D336E0}" type="pres">
      <dgm:prSet presAssocID="{911E8677-B933-4AEE-B927-A925F62EC11E}" presName="hierRoot2" presStyleCnt="0">
        <dgm:presLayoutVars>
          <dgm:hierBranch val="init"/>
        </dgm:presLayoutVars>
      </dgm:prSet>
      <dgm:spPr/>
    </dgm:pt>
    <dgm:pt modelId="{AA1776EA-D8E3-4CA0-A2CB-BB668664C055}" type="pres">
      <dgm:prSet presAssocID="{911E8677-B933-4AEE-B927-A925F62EC11E}" presName="rootComposite" presStyleCnt="0"/>
      <dgm:spPr/>
    </dgm:pt>
    <dgm:pt modelId="{B5744C06-2A6E-4EB3-95A1-72AAE6C40009}" type="pres">
      <dgm:prSet presAssocID="{911E8677-B933-4AEE-B927-A925F62EC11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8BF93F-D13B-41CD-B701-E00124171C62}" type="pres">
      <dgm:prSet presAssocID="{911E8677-B933-4AEE-B927-A925F62EC11E}" presName="rootConnector" presStyleLbl="node2" presStyleIdx="2" presStyleCnt="3"/>
      <dgm:spPr/>
      <dgm:t>
        <a:bodyPr/>
        <a:lstStyle/>
        <a:p>
          <a:endParaRPr lang="ru-RU"/>
        </a:p>
      </dgm:t>
    </dgm:pt>
    <dgm:pt modelId="{80EC56A9-F2B9-417B-934A-AC2C7CA4DC12}" type="pres">
      <dgm:prSet presAssocID="{911E8677-B933-4AEE-B927-A925F62EC11E}" presName="hierChild4" presStyleCnt="0"/>
      <dgm:spPr/>
    </dgm:pt>
    <dgm:pt modelId="{06F1AEF8-4761-4F45-BD59-2A0AB75CA9C4}" type="pres">
      <dgm:prSet presAssocID="{911E8677-B933-4AEE-B927-A925F62EC11E}" presName="hierChild5" presStyleCnt="0"/>
      <dgm:spPr/>
    </dgm:pt>
    <dgm:pt modelId="{B201F1A8-9F03-4154-9FB0-BD86C4F0EE2A}" type="pres">
      <dgm:prSet presAssocID="{DE486883-BB16-4D0A-903A-385658C35A82}" presName="hierChild3" presStyleCnt="0"/>
      <dgm:spPr/>
    </dgm:pt>
    <dgm:pt modelId="{9CFC4F43-9564-42B3-A357-8B38A3BFE9E9}" type="pres">
      <dgm:prSet presAssocID="{6CB1E99E-8DDC-4218-8F78-2AA56A0D5476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105E8442-AD21-4AA9-B3BD-5B6037CBB4D2}" type="pres">
      <dgm:prSet presAssocID="{CB1189E5-DE26-4E5E-BC38-9A1D59D6CF38}" presName="hierRoot3" presStyleCnt="0">
        <dgm:presLayoutVars>
          <dgm:hierBranch val="init"/>
        </dgm:presLayoutVars>
      </dgm:prSet>
      <dgm:spPr/>
    </dgm:pt>
    <dgm:pt modelId="{ED8AF746-9DAF-49C6-9BFC-17693290A690}" type="pres">
      <dgm:prSet presAssocID="{CB1189E5-DE26-4E5E-BC38-9A1D59D6CF38}" presName="rootComposite3" presStyleCnt="0"/>
      <dgm:spPr/>
    </dgm:pt>
    <dgm:pt modelId="{76CE82E5-9309-4F3A-B115-68AE3854698D}" type="pres">
      <dgm:prSet presAssocID="{CB1189E5-DE26-4E5E-BC38-9A1D59D6CF38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50212-CC7B-40B3-86AA-49B59F7426EA}" type="pres">
      <dgm:prSet presAssocID="{CB1189E5-DE26-4E5E-BC38-9A1D59D6CF38}" presName="rootConnector3" presStyleLbl="asst1" presStyleIdx="0" presStyleCnt="1"/>
      <dgm:spPr/>
      <dgm:t>
        <a:bodyPr/>
        <a:lstStyle/>
        <a:p>
          <a:endParaRPr lang="ru-RU"/>
        </a:p>
      </dgm:t>
    </dgm:pt>
    <dgm:pt modelId="{0FA3985C-02B2-40BC-BB69-6BE9E4971C62}" type="pres">
      <dgm:prSet presAssocID="{CB1189E5-DE26-4E5E-BC38-9A1D59D6CF38}" presName="hierChild6" presStyleCnt="0"/>
      <dgm:spPr/>
    </dgm:pt>
    <dgm:pt modelId="{E8CA1E67-1C43-4D93-84F8-F050E3B33803}" type="pres">
      <dgm:prSet presAssocID="{CB1189E5-DE26-4E5E-BC38-9A1D59D6CF38}" presName="hierChild7" presStyleCnt="0"/>
      <dgm:spPr/>
    </dgm:pt>
  </dgm:ptLst>
  <dgm:cxnLst>
    <dgm:cxn modelId="{82C45B84-B986-48A9-A0AC-39D8438C0B50}" srcId="{DE486883-BB16-4D0A-903A-385658C35A82}" destId="{911E8677-B933-4AEE-B927-A925F62EC11E}" srcOrd="3" destOrd="0" parTransId="{B334AF38-A824-463E-9FBD-2C5A76F3E18B}" sibTransId="{C10E6B5C-262F-41AF-8F11-CFD9C203C475}"/>
    <dgm:cxn modelId="{30EB2AB7-4F86-41D3-9067-6FA0689C3294}" type="presOf" srcId="{57C44FA3-ED17-42D6-878A-082882C1FD71}" destId="{EA878587-0495-41CF-BACF-FE126DC06E4B}" srcOrd="0" destOrd="0" presId="urn:microsoft.com/office/officeart/2005/8/layout/orgChart1#1"/>
    <dgm:cxn modelId="{8951DB8D-6549-4FAA-A960-06C1612BC390}" type="presOf" srcId="{0CDE4F71-C564-4DB1-8F2B-2F2DEE02BF5B}" destId="{F97FF278-440F-4E3C-B890-31CAFAA44CF5}" srcOrd="0" destOrd="0" presId="urn:microsoft.com/office/officeart/2005/8/layout/orgChart1#1"/>
    <dgm:cxn modelId="{D6B32F2A-2BE9-4C41-AB84-568C1A5108E2}" type="presOf" srcId="{6CB1E99E-8DDC-4218-8F78-2AA56A0D5476}" destId="{9CFC4F43-9564-42B3-A357-8B38A3BFE9E9}" srcOrd="0" destOrd="0" presId="urn:microsoft.com/office/officeart/2005/8/layout/orgChart1#1"/>
    <dgm:cxn modelId="{C644DB91-83C6-40BE-9BD1-26021ECBEB92}" type="presOf" srcId="{911E8677-B933-4AEE-B927-A925F62EC11E}" destId="{598BF93F-D13B-41CD-B701-E00124171C62}" srcOrd="1" destOrd="0" presId="urn:microsoft.com/office/officeart/2005/8/layout/orgChart1#1"/>
    <dgm:cxn modelId="{09E104F3-448D-4187-A040-5976661A707E}" srcId="{DE486883-BB16-4D0A-903A-385658C35A82}" destId="{57C44FA3-ED17-42D6-878A-082882C1FD71}" srcOrd="1" destOrd="0" parTransId="{0CDE4F71-C564-4DB1-8F2B-2F2DEE02BF5B}" sibTransId="{461D8660-5BD4-47AD-BD6E-A92BB97B8639}"/>
    <dgm:cxn modelId="{2442ACBC-63A8-42C9-9EF0-EE2CC24C0021}" type="presOf" srcId="{57C44FA3-ED17-42D6-878A-082882C1FD71}" destId="{E24848BD-D0F4-4AEA-BB6C-5044FA8C6C04}" srcOrd="1" destOrd="0" presId="urn:microsoft.com/office/officeart/2005/8/layout/orgChart1#1"/>
    <dgm:cxn modelId="{E089E62B-73AB-4457-A33C-D71AAE08E57A}" type="presOf" srcId="{B334AF38-A824-463E-9FBD-2C5A76F3E18B}" destId="{F4969532-0E88-479C-AF7A-DFC4F7F98E5F}" srcOrd="0" destOrd="0" presId="urn:microsoft.com/office/officeart/2005/8/layout/orgChart1#1"/>
    <dgm:cxn modelId="{8189B38D-7A97-42DD-B517-170C79718B45}" srcId="{DE486883-BB16-4D0A-903A-385658C35A82}" destId="{18A383F6-8488-4C44-B03F-C42C113224E6}" srcOrd="2" destOrd="0" parTransId="{2C5169E1-6804-4E70-9BE5-8D7E45AD8D69}" sibTransId="{5E47AF43-E56F-4B34-995A-185722E7E8E1}"/>
    <dgm:cxn modelId="{85927503-A4B5-47FF-978F-1925823E8989}" type="presOf" srcId="{CB1189E5-DE26-4E5E-BC38-9A1D59D6CF38}" destId="{35A50212-CC7B-40B3-86AA-49B59F7426EA}" srcOrd="1" destOrd="0" presId="urn:microsoft.com/office/officeart/2005/8/layout/orgChart1#1"/>
    <dgm:cxn modelId="{58E48C7D-9B33-45C2-BA4A-6EEDF55BD1E7}" type="presOf" srcId="{2C5169E1-6804-4E70-9BE5-8D7E45AD8D69}" destId="{8C873DAA-D9A9-4BF3-9EBC-7FAE07DC9A0B}" srcOrd="0" destOrd="0" presId="urn:microsoft.com/office/officeart/2005/8/layout/orgChart1#1"/>
    <dgm:cxn modelId="{97140615-DB7A-4864-A7A9-0B0033D6B864}" type="presOf" srcId="{C98A00A3-4918-4DEA-B488-91E01ED6CF60}" destId="{B10B4318-9D0C-4373-BA4A-EAF8806CFB62}" srcOrd="0" destOrd="0" presId="urn:microsoft.com/office/officeart/2005/8/layout/orgChart1#1"/>
    <dgm:cxn modelId="{7BA3C091-C23E-487A-AC76-D46DE03EAB1E}" type="presOf" srcId="{18A383F6-8488-4C44-B03F-C42C113224E6}" destId="{44702248-1A3D-44DD-8807-2D3D99982985}" srcOrd="0" destOrd="0" presId="urn:microsoft.com/office/officeart/2005/8/layout/orgChart1#1"/>
    <dgm:cxn modelId="{D955A827-525C-4A3B-9280-D999066266CE}" type="presOf" srcId="{18A383F6-8488-4C44-B03F-C42C113224E6}" destId="{E6C30EC4-F5A8-406A-8CB3-499BE919B3D5}" srcOrd="1" destOrd="0" presId="urn:microsoft.com/office/officeart/2005/8/layout/orgChart1#1"/>
    <dgm:cxn modelId="{2AF682A9-8EA0-4418-B75A-0D5A24988BF7}" type="presOf" srcId="{DE486883-BB16-4D0A-903A-385658C35A82}" destId="{2F55231B-7749-4F81-AC52-5B56D1DB8D64}" srcOrd="1" destOrd="0" presId="urn:microsoft.com/office/officeart/2005/8/layout/orgChart1#1"/>
    <dgm:cxn modelId="{E6F8E0E8-E27A-49B4-A255-0479413A35AC}" type="presOf" srcId="{DE486883-BB16-4D0A-903A-385658C35A82}" destId="{79DC471E-7A3E-41D9-998B-C015D4C9771A}" srcOrd="0" destOrd="0" presId="urn:microsoft.com/office/officeart/2005/8/layout/orgChart1#1"/>
    <dgm:cxn modelId="{C2C0E973-A83E-4C7C-81DE-041A28740822}" type="presOf" srcId="{911E8677-B933-4AEE-B927-A925F62EC11E}" destId="{B5744C06-2A6E-4EB3-95A1-72AAE6C40009}" srcOrd="0" destOrd="0" presId="urn:microsoft.com/office/officeart/2005/8/layout/orgChart1#1"/>
    <dgm:cxn modelId="{C8A0068A-A278-451B-AA1B-A9000CD0CB8C}" srcId="{C98A00A3-4918-4DEA-B488-91E01ED6CF60}" destId="{DE486883-BB16-4D0A-903A-385658C35A82}" srcOrd="0" destOrd="0" parTransId="{3D79673F-1F62-4F5D-BE34-7297F0077561}" sibTransId="{EAD39FBA-4028-4B52-8DD0-B4166417DE5C}"/>
    <dgm:cxn modelId="{2A84E84F-AFC9-47EB-AB64-DD7F1E64ECBE}" srcId="{DE486883-BB16-4D0A-903A-385658C35A82}" destId="{CB1189E5-DE26-4E5E-BC38-9A1D59D6CF38}" srcOrd="0" destOrd="0" parTransId="{6CB1E99E-8DDC-4218-8F78-2AA56A0D5476}" sibTransId="{F3D4568D-DAC7-46FB-B337-2948AD2F28CA}"/>
    <dgm:cxn modelId="{04FD4B31-491A-4E4C-A7C0-E6AF90FE7F2B}" type="presOf" srcId="{CB1189E5-DE26-4E5E-BC38-9A1D59D6CF38}" destId="{76CE82E5-9309-4F3A-B115-68AE3854698D}" srcOrd="0" destOrd="0" presId="urn:microsoft.com/office/officeart/2005/8/layout/orgChart1#1"/>
    <dgm:cxn modelId="{D30A80A6-61C8-4E5F-8F54-83870ABA585D}" type="presParOf" srcId="{B10B4318-9D0C-4373-BA4A-EAF8806CFB62}" destId="{29F7A960-5C7A-4AA3-9C88-5735E653BDB4}" srcOrd="0" destOrd="0" presId="urn:microsoft.com/office/officeart/2005/8/layout/orgChart1#1"/>
    <dgm:cxn modelId="{213F1945-9B5B-4A24-80FB-B3BB64A06072}" type="presParOf" srcId="{29F7A960-5C7A-4AA3-9C88-5735E653BDB4}" destId="{BCF7750B-6D78-4062-B725-D67571FD5027}" srcOrd="0" destOrd="0" presId="urn:microsoft.com/office/officeart/2005/8/layout/orgChart1#1"/>
    <dgm:cxn modelId="{324D54D3-A06A-4E7E-A5D5-E7D7F97EBBE0}" type="presParOf" srcId="{BCF7750B-6D78-4062-B725-D67571FD5027}" destId="{79DC471E-7A3E-41D9-998B-C015D4C9771A}" srcOrd="0" destOrd="0" presId="urn:microsoft.com/office/officeart/2005/8/layout/orgChart1#1"/>
    <dgm:cxn modelId="{7214695A-1FAB-4150-BFED-BFB35EB73B7B}" type="presParOf" srcId="{BCF7750B-6D78-4062-B725-D67571FD5027}" destId="{2F55231B-7749-4F81-AC52-5B56D1DB8D64}" srcOrd="1" destOrd="0" presId="urn:microsoft.com/office/officeart/2005/8/layout/orgChart1#1"/>
    <dgm:cxn modelId="{6A9C8BF2-92D7-45D7-99AC-F766071E4CB8}" type="presParOf" srcId="{29F7A960-5C7A-4AA3-9C88-5735E653BDB4}" destId="{19E18B5C-CF71-4793-8F93-DBB4B28A6B86}" srcOrd="1" destOrd="0" presId="urn:microsoft.com/office/officeart/2005/8/layout/orgChart1#1"/>
    <dgm:cxn modelId="{AA6590F3-5749-4ADD-8508-CF078E390F26}" type="presParOf" srcId="{19E18B5C-CF71-4793-8F93-DBB4B28A6B86}" destId="{F97FF278-440F-4E3C-B890-31CAFAA44CF5}" srcOrd="0" destOrd="0" presId="urn:microsoft.com/office/officeart/2005/8/layout/orgChart1#1"/>
    <dgm:cxn modelId="{0073EF05-BF8A-49C3-9DC4-4A9B5194D5F4}" type="presParOf" srcId="{19E18B5C-CF71-4793-8F93-DBB4B28A6B86}" destId="{77F658FB-B5E6-499E-B4E3-190F94CCA886}" srcOrd="1" destOrd="0" presId="urn:microsoft.com/office/officeart/2005/8/layout/orgChart1#1"/>
    <dgm:cxn modelId="{05C44C52-7BA4-4A05-B3DA-17E32F01F7FB}" type="presParOf" srcId="{77F658FB-B5E6-499E-B4E3-190F94CCA886}" destId="{D6CB40A1-6E2E-4F3C-9AC1-7D3F25ADBE6C}" srcOrd="0" destOrd="0" presId="urn:microsoft.com/office/officeart/2005/8/layout/orgChart1#1"/>
    <dgm:cxn modelId="{A0E2C630-CAE9-4712-AA94-CE4AA998FE60}" type="presParOf" srcId="{D6CB40A1-6E2E-4F3C-9AC1-7D3F25ADBE6C}" destId="{EA878587-0495-41CF-BACF-FE126DC06E4B}" srcOrd="0" destOrd="0" presId="urn:microsoft.com/office/officeart/2005/8/layout/orgChart1#1"/>
    <dgm:cxn modelId="{D8826210-74E1-4250-A674-8784C4153458}" type="presParOf" srcId="{D6CB40A1-6E2E-4F3C-9AC1-7D3F25ADBE6C}" destId="{E24848BD-D0F4-4AEA-BB6C-5044FA8C6C04}" srcOrd="1" destOrd="0" presId="urn:microsoft.com/office/officeart/2005/8/layout/orgChart1#1"/>
    <dgm:cxn modelId="{CF2B488C-4DBA-4CF8-B349-65E16C03D8CF}" type="presParOf" srcId="{77F658FB-B5E6-499E-B4E3-190F94CCA886}" destId="{8297E01C-3B29-4D38-BABA-723ECE3464F4}" srcOrd="1" destOrd="0" presId="urn:microsoft.com/office/officeart/2005/8/layout/orgChart1#1"/>
    <dgm:cxn modelId="{60751D5A-DFFC-484C-80D7-09E209925A25}" type="presParOf" srcId="{77F658FB-B5E6-499E-B4E3-190F94CCA886}" destId="{B5239F42-F0E7-4383-B150-F85735B7CF78}" srcOrd="2" destOrd="0" presId="urn:microsoft.com/office/officeart/2005/8/layout/orgChart1#1"/>
    <dgm:cxn modelId="{EAC7442E-76E7-4164-B670-387A18B091A9}" type="presParOf" srcId="{19E18B5C-CF71-4793-8F93-DBB4B28A6B86}" destId="{8C873DAA-D9A9-4BF3-9EBC-7FAE07DC9A0B}" srcOrd="2" destOrd="0" presId="urn:microsoft.com/office/officeart/2005/8/layout/orgChart1#1"/>
    <dgm:cxn modelId="{83008615-918B-4069-A0D3-9BE319241B91}" type="presParOf" srcId="{19E18B5C-CF71-4793-8F93-DBB4B28A6B86}" destId="{C13C5BC3-4DFA-49F3-89D9-B12E278E627A}" srcOrd="3" destOrd="0" presId="urn:microsoft.com/office/officeart/2005/8/layout/orgChart1#1"/>
    <dgm:cxn modelId="{2B88F31F-65DD-40F8-8498-A5644F9219EA}" type="presParOf" srcId="{C13C5BC3-4DFA-49F3-89D9-B12E278E627A}" destId="{BFBA61A5-EA29-4B1A-B12A-CEED31944BD2}" srcOrd="0" destOrd="0" presId="urn:microsoft.com/office/officeart/2005/8/layout/orgChart1#1"/>
    <dgm:cxn modelId="{188F83D1-85C4-4AB7-9410-8EF2D4A4D52C}" type="presParOf" srcId="{BFBA61A5-EA29-4B1A-B12A-CEED31944BD2}" destId="{44702248-1A3D-44DD-8807-2D3D99982985}" srcOrd="0" destOrd="0" presId="urn:microsoft.com/office/officeart/2005/8/layout/orgChart1#1"/>
    <dgm:cxn modelId="{B5BC8874-E85A-4B73-98C5-56AA7590E58C}" type="presParOf" srcId="{BFBA61A5-EA29-4B1A-B12A-CEED31944BD2}" destId="{E6C30EC4-F5A8-406A-8CB3-499BE919B3D5}" srcOrd="1" destOrd="0" presId="urn:microsoft.com/office/officeart/2005/8/layout/orgChart1#1"/>
    <dgm:cxn modelId="{549C0E76-43AA-41FC-A6F8-80D58AED3043}" type="presParOf" srcId="{C13C5BC3-4DFA-49F3-89D9-B12E278E627A}" destId="{60B04B70-0551-4F15-82DC-45238CC0E754}" srcOrd="1" destOrd="0" presId="urn:microsoft.com/office/officeart/2005/8/layout/orgChart1#1"/>
    <dgm:cxn modelId="{026B8D90-7254-4B25-BE00-02142EEA7D9B}" type="presParOf" srcId="{C13C5BC3-4DFA-49F3-89D9-B12E278E627A}" destId="{A37C100E-3D19-4B99-8E8A-042BD77E50C0}" srcOrd="2" destOrd="0" presId="urn:microsoft.com/office/officeart/2005/8/layout/orgChart1#1"/>
    <dgm:cxn modelId="{26029844-F7D4-44EB-8D79-3A1026720486}" type="presParOf" srcId="{19E18B5C-CF71-4793-8F93-DBB4B28A6B86}" destId="{F4969532-0E88-479C-AF7A-DFC4F7F98E5F}" srcOrd="4" destOrd="0" presId="urn:microsoft.com/office/officeart/2005/8/layout/orgChart1#1"/>
    <dgm:cxn modelId="{06D6F286-2D25-4F2C-8346-EC283DEE69B2}" type="presParOf" srcId="{19E18B5C-CF71-4793-8F93-DBB4B28A6B86}" destId="{9B9A9F09-227B-44D6-9470-199A38D336E0}" srcOrd="5" destOrd="0" presId="urn:microsoft.com/office/officeart/2005/8/layout/orgChart1#1"/>
    <dgm:cxn modelId="{0E78E3CE-4110-41E7-82BD-063271083EA8}" type="presParOf" srcId="{9B9A9F09-227B-44D6-9470-199A38D336E0}" destId="{AA1776EA-D8E3-4CA0-A2CB-BB668664C055}" srcOrd="0" destOrd="0" presId="urn:microsoft.com/office/officeart/2005/8/layout/orgChart1#1"/>
    <dgm:cxn modelId="{45CB577E-AC6F-4ACC-A8DC-2DAAA4CFFF20}" type="presParOf" srcId="{AA1776EA-D8E3-4CA0-A2CB-BB668664C055}" destId="{B5744C06-2A6E-4EB3-95A1-72AAE6C40009}" srcOrd="0" destOrd="0" presId="urn:microsoft.com/office/officeart/2005/8/layout/orgChart1#1"/>
    <dgm:cxn modelId="{A8A2278D-0807-44E5-863A-317FD2CFEAC0}" type="presParOf" srcId="{AA1776EA-D8E3-4CA0-A2CB-BB668664C055}" destId="{598BF93F-D13B-41CD-B701-E00124171C62}" srcOrd="1" destOrd="0" presId="urn:microsoft.com/office/officeart/2005/8/layout/orgChart1#1"/>
    <dgm:cxn modelId="{60B8ABE0-645A-44A3-8B12-5357A5319FDA}" type="presParOf" srcId="{9B9A9F09-227B-44D6-9470-199A38D336E0}" destId="{80EC56A9-F2B9-417B-934A-AC2C7CA4DC12}" srcOrd="1" destOrd="0" presId="urn:microsoft.com/office/officeart/2005/8/layout/orgChart1#1"/>
    <dgm:cxn modelId="{E3A0F841-C984-4CBC-A442-D8C5E4791363}" type="presParOf" srcId="{9B9A9F09-227B-44D6-9470-199A38D336E0}" destId="{06F1AEF8-4761-4F45-BD59-2A0AB75CA9C4}" srcOrd="2" destOrd="0" presId="urn:microsoft.com/office/officeart/2005/8/layout/orgChart1#1"/>
    <dgm:cxn modelId="{35CAA5CF-B1B7-40CA-AAB9-28AF22FEC2DE}" type="presParOf" srcId="{29F7A960-5C7A-4AA3-9C88-5735E653BDB4}" destId="{B201F1A8-9F03-4154-9FB0-BD86C4F0EE2A}" srcOrd="2" destOrd="0" presId="urn:microsoft.com/office/officeart/2005/8/layout/orgChart1#1"/>
    <dgm:cxn modelId="{9E846912-9A58-458A-AED4-522BD1A1A882}" type="presParOf" srcId="{B201F1A8-9F03-4154-9FB0-BD86C4F0EE2A}" destId="{9CFC4F43-9564-42B3-A357-8B38A3BFE9E9}" srcOrd="0" destOrd="0" presId="urn:microsoft.com/office/officeart/2005/8/layout/orgChart1#1"/>
    <dgm:cxn modelId="{7FDDF79F-3D69-4477-BB52-4562F8311DE0}" type="presParOf" srcId="{B201F1A8-9F03-4154-9FB0-BD86C4F0EE2A}" destId="{105E8442-AD21-4AA9-B3BD-5B6037CBB4D2}" srcOrd="1" destOrd="0" presId="urn:microsoft.com/office/officeart/2005/8/layout/orgChart1#1"/>
    <dgm:cxn modelId="{94B2375A-7435-436E-8209-EF8FF57F423D}" type="presParOf" srcId="{105E8442-AD21-4AA9-B3BD-5B6037CBB4D2}" destId="{ED8AF746-9DAF-49C6-9BFC-17693290A690}" srcOrd="0" destOrd="0" presId="urn:microsoft.com/office/officeart/2005/8/layout/orgChart1#1"/>
    <dgm:cxn modelId="{48BE9A61-9C82-43F5-B4DC-DA462FFA1871}" type="presParOf" srcId="{ED8AF746-9DAF-49C6-9BFC-17693290A690}" destId="{76CE82E5-9309-4F3A-B115-68AE3854698D}" srcOrd="0" destOrd="0" presId="urn:microsoft.com/office/officeart/2005/8/layout/orgChart1#1"/>
    <dgm:cxn modelId="{E01163EC-DB5F-473F-8F97-A7F728BB0527}" type="presParOf" srcId="{ED8AF746-9DAF-49C6-9BFC-17693290A690}" destId="{35A50212-CC7B-40B3-86AA-49B59F7426EA}" srcOrd="1" destOrd="0" presId="urn:microsoft.com/office/officeart/2005/8/layout/orgChart1#1"/>
    <dgm:cxn modelId="{D8CBA96F-0A1E-4C88-AFD4-2D6522359D79}" type="presParOf" srcId="{105E8442-AD21-4AA9-B3BD-5B6037CBB4D2}" destId="{0FA3985C-02B2-40BC-BB69-6BE9E4971C62}" srcOrd="1" destOrd="0" presId="urn:microsoft.com/office/officeart/2005/8/layout/orgChart1#1"/>
    <dgm:cxn modelId="{F9BAA2E4-883B-4D6B-A472-2BFB40C1E3AB}" type="presParOf" srcId="{105E8442-AD21-4AA9-B3BD-5B6037CBB4D2}" destId="{E8CA1E67-1C43-4D93-84F8-F050E3B33803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84C11-07A7-41F5-8B9A-39D0ACB1BF53}" type="doc">
      <dgm:prSet loTypeId="urn:microsoft.com/office/officeart/2005/8/layout/vProcess5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97A8C2AA-AE5F-4DE0-91B1-F0E85C273E74}">
      <dgm:prSet phldrT="[Текст]" phldr="0" custT="0"/>
      <dgm:spPr>
        <a:solidFill>
          <a:srgbClr val="92D050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latin typeface="Monotype Corsiva" panose="03010101010201010101" pitchFamily="66" charset="0"/>
              <a:sym typeface="+mn-ea"/>
            </a:rPr>
            <a:t> </a:t>
          </a:r>
          <a:r>
            <a:rPr lang="ru-RU" b="1" dirty="0" err="1">
              <a:latin typeface="Monotype Corsiva" panose="03010101010201010101" pitchFamily="66" charset="0"/>
              <a:sym typeface="+mn-ea"/>
            </a:rPr>
            <a:t>Monsieur</a:t>
          </a:r>
          <a:r>
            <a:rPr lang="ru-RU" b="1" dirty="0">
              <a:latin typeface="Monotype Corsiva" panose="03010101010201010101" pitchFamily="66" charset="0"/>
              <a:sym typeface="+mn-ea"/>
            </a:rPr>
            <a:t> </a:t>
          </a:r>
          <a:endParaRPr lang="zh-CN" altLang="en-US"/>
        </a:p>
      </dgm:t>
    </dgm:pt>
    <dgm:pt modelId="{5477065E-AD40-40AD-B851-169D32D6F57B}" type="parTrans" cxnId="{4BE4E3B2-7F4A-41BB-A2E8-CE493F55A0FA}">
      <dgm:prSet/>
      <dgm:spPr/>
      <dgm:t>
        <a:bodyPr/>
        <a:lstStyle/>
        <a:p>
          <a:endParaRPr lang="zh-CN" altLang="en-US"/>
        </a:p>
      </dgm:t>
    </dgm:pt>
    <dgm:pt modelId="{DD01B2A3-2986-44EB-899A-2EB74CB0A2FA}" type="sibTrans" cxnId="{4BE4E3B2-7F4A-41BB-A2E8-CE493F55A0FA}">
      <dgm:prSet/>
      <dgm:spPr/>
      <dgm:t>
        <a:bodyPr/>
        <a:lstStyle/>
        <a:p>
          <a:endParaRPr lang="zh-CN" altLang="en-US"/>
        </a:p>
      </dgm:t>
    </dgm:pt>
    <dgm:pt modelId="{8ED20423-F7C2-4DAC-B9CC-17F08874BF3A}">
      <dgm:prSet phldrT="[Текст]" phldr="0" custT="0"/>
      <dgm:spPr>
        <a:solidFill>
          <a:schemeClr val="accent2">
            <a:lumMod val="60000"/>
            <a:lumOff val="40000"/>
          </a:schemeClr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err="1">
              <a:latin typeface="Monotype Corsiva" panose="03010101010201010101" pitchFamily="66" charset="0"/>
              <a:sym typeface="+mn-ea"/>
            </a:rPr>
            <a:t>       dandy</a:t>
          </a:r>
          <a:r>
            <a:rPr lang="ru-RU" b="1" dirty="0">
              <a:latin typeface="Monotype Corsiva" panose="03010101010201010101" pitchFamily="66" charset="0"/>
              <a:sym typeface="+mn-ea"/>
            </a:rPr>
            <a:t> </a:t>
          </a:r>
          <a:endParaRPr lang="zh-CN" altLang="en-US"/>
        </a:p>
      </dgm:t>
    </dgm:pt>
    <dgm:pt modelId="{6A6DCCB9-B9C9-4F02-8372-40D5BB3E2726}" type="parTrans" cxnId="{AC7C35FB-494F-4A2A-9603-19DA90DA320D}">
      <dgm:prSet/>
      <dgm:spPr/>
      <dgm:t>
        <a:bodyPr/>
        <a:lstStyle/>
        <a:p>
          <a:endParaRPr lang="zh-CN" altLang="en-US"/>
        </a:p>
      </dgm:t>
    </dgm:pt>
    <dgm:pt modelId="{183EE679-6E63-4B49-9665-FE19B4A2F12A}" type="sibTrans" cxnId="{AC7C35FB-494F-4A2A-9603-19DA90DA320D}">
      <dgm:prSet/>
      <dgm:spPr/>
      <dgm:t>
        <a:bodyPr/>
        <a:lstStyle/>
        <a:p>
          <a:endParaRPr lang="zh-CN" altLang="en-US"/>
        </a:p>
      </dgm:t>
    </dgm:pt>
    <dgm:pt modelId="{D4BD55C7-AC3C-43FC-8A67-85D9B43F95ED}">
      <dgm:prSet phldrT="[Текст]" phldr="0" custT="0"/>
      <dgm:spPr>
        <a:solidFill>
          <a:schemeClr val="accent1">
            <a:lumMod val="50000"/>
          </a:schemeClr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/>
            <a:t>              ???</a:t>
          </a:r>
        </a:p>
      </dgm:t>
    </dgm:pt>
    <dgm:pt modelId="{0E3D13F2-5377-4EE3-8062-8626E5770718}" type="parTrans" cxnId="{305AC84D-A892-4F62-99AE-0370BF6CFAC5}">
      <dgm:prSet/>
      <dgm:spPr/>
      <dgm:t>
        <a:bodyPr/>
        <a:lstStyle/>
        <a:p>
          <a:endParaRPr lang="zh-CN" altLang="en-US"/>
        </a:p>
      </dgm:t>
    </dgm:pt>
    <dgm:pt modelId="{767768A6-72C8-4B98-98E5-B01A1C804B6A}" type="sibTrans" cxnId="{305AC84D-A892-4F62-99AE-0370BF6CFAC5}">
      <dgm:prSet/>
      <dgm:spPr/>
      <dgm:t>
        <a:bodyPr/>
        <a:lstStyle/>
        <a:p>
          <a:endParaRPr lang="zh-CN" altLang="en-US"/>
        </a:p>
      </dgm:t>
    </dgm:pt>
    <dgm:pt modelId="{EBE81508-B149-4B3C-B231-97BF5F08472D}" type="pres">
      <dgm:prSet presAssocID="{46B84C11-07A7-41F5-8B9A-39D0ACB1BF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08A7-0F36-4A10-9552-DD6C2051F03D}" type="pres">
      <dgm:prSet presAssocID="{46B84C11-07A7-41F5-8B9A-39D0ACB1BF53}" presName="dummyMaxCanvas" presStyleCnt="0">
        <dgm:presLayoutVars/>
      </dgm:prSet>
      <dgm:spPr/>
    </dgm:pt>
    <dgm:pt modelId="{3919437E-4A2C-4D67-99AE-59DF82E41407}" type="pres">
      <dgm:prSet presAssocID="{46B84C11-07A7-41F5-8B9A-39D0ACB1BF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9F384-4BED-4FC2-8E07-A05A6FA26E24}" type="pres">
      <dgm:prSet presAssocID="{46B84C11-07A7-41F5-8B9A-39D0ACB1BF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9904B-B9A1-41B8-AE72-D62AF180C8CC}" type="pres">
      <dgm:prSet presAssocID="{46B84C11-07A7-41F5-8B9A-39D0ACB1BF53}" presName="ThreeNodes_3" presStyleLbl="node1" presStyleIdx="2" presStyleCnt="3" custLinFactNeighborX="1034" custLinFactNeighborY="-1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E5FB5-3C8E-4F9C-BE67-08F0D67091D7}" type="pres">
      <dgm:prSet presAssocID="{46B84C11-07A7-41F5-8B9A-39D0ACB1BF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B5AAD-8870-4FBD-A0AF-D6730408EEF5}" type="pres">
      <dgm:prSet presAssocID="{46B84C11-07A7-41F5-8B9A-39D0ACB1BF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2ADE7-1D5F-4587-963C-19F4667E16E0}" type="pres">
      <dgm:prSet presAssocID="{46B84C11-07A7-41F5-8B9A-39D0ACB1BF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9E1BE-B5DA-43D1-8C09-88380C579620}" type="pres">
      <dgm:prSet presAssocID="{46B84C11-07A7-41F5-8B9A-39D0ACB1BF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B45B3-C9C6-402B-89DA-20610CD8F55C}" type="pres">
      <dgm:prSet presAssocID="{46B84C11-07A7-41F5-8B9A-39D0ACB1BF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AC84D-A892-4F62-99AE-0370BF6CFAC5}" srcId="{46B84C11-07A7-41F5-8B9A-39D0ACB1BF53}" destId="{D4BD55C7-AC3C-43FC-8A67-85D9B43F95ED}" srcOrd="2" destOrd="0" parTransId="{0E3D13F2-5377-4EE3-8062-8626E5770718}" sibTransId="{767768A6-72C8-4B98-98E5-B01A1C804B6A}"/>
    <dgm:cxn modelId="{88422303-65A0-4706-AB51-366512C3AB7B}" type="presOf" srcId="{DD01B2A3-2986-44EB-899A-2EB74CB0A2FA}" destId="{CF9E5FB5-3C8E-4F9C-BE67-08F0D67091D7}" srcOrd="0" destOrd="0" presId="urn:microsoft.com/office/officeart/2005/8/layout/vProcess5"/>
    <dgm:cxn modelId="{D44DAFD8-82A6-4FD0-A611-73B6DA8E285C}" type="presOf" srcId="{183EE679-6E63-4B49-9665-FE19B4A2F12A}" destId="{A03B5AAD-8870-4FBD-A0AF-D6730408EEF5}" srcOrd="0" destOrd="0" presId="urn:microsoft.com/office/officeart/2005/8/layout/vProcess5"/>
    <dgm:cxn modelId="{C8067D9D-9E64-4365-A632-A60D6BD75CF5}" type="presOf" srcId="{8ED20423-F7C2-4DAC-B9CC-17F08874BF3A}" destId="{A339F384-4BED-4FC2-8E07-A05A6FA26E24}" srcOrd="0" destOrd="0" presId="urn:microsoft.com/office/officeart/2005/8/layout/vProcess5"/>
    <dgm:cxn modelId="{AC7C35FB-494F-4A2A-9603-19DA90DA320D}" srcId="{46B84C11-07A7-41F5-8B9A-39D0ACB1BF53}" destId="{8ED20423-F7C2-4DAC-B9CC-17F08874BF3A}" srcOrd="1" destOrd="0" parTransId="{6A6DCCB9-B9C9-4F02-8372-40D5BB3E2726}" sibTransId="{183EE679-6E63-4B49-9665-FE19B4A2F12A}"/>
    <dgm:cxn modelId="{0F83B52A-59F4-4476-A8E5-D13A530585FD}" type="presOf" srcId="{D4BD55C7-AC3C-43FC-8A67-85D9B43F95ED}" destId="{1849904B-B9A1-41B8-AE72-D62AF180C8CC}" srcOrd="0" destOrd="0" presId="urn:microsoft.com/office/officeart/2005/8/layout/vProcess5"/>
    <dgm:cxn modelId="{87D0EEDA-6C90-4D5B-B759-343C9221400C}" type="presOf" srcId="{8ED20423-F7C2-4DAC-B9CC-17F08874BF3A}" destId="{B1D9E1BE-B5DA-43D1-8C09-88380C579620}" srcOrd="1" destOrd="0" presId="urn:microsoft.com/office/officeart/2005/8/layout/vProcess5"/>
    <dgm:cxn modelId="{1177C51C-AEC3-4A8A-A5CB-225A6FA4C36A}" type="presOf" srcId="{97A8C2AA-AE5F-4DE0-91B1-F0E85C273E74}" destId="{3919437E-4A2C-4D67-99AE-59DF82E41407}" srcOrd="0" destOrd="0" presId="urn:microsoft.com/office/officeart/2005/8/layout/vProcess5"/>
    <dgm:cxn modelId="{9D6BA69A-D6B4-46A2-BFF5-2A9712CC2801}" type="presOf" srcId="{D4BD55C7-AC3C-43FC-8A67-85D9B43F95ED}" destId="{C30B45B3-C9C6-402B-89DA-20610CD8F55C}" srcOrd="1" destOrd="0" presId="urn:microsoft.com/office/officeart/2005/8/layout/vProcess5"/>
    <dgm:cxn modelId="{D9764219-CB07-44E7-B75A-4B98A86FF7C6}" type="presOf" srcId="{97A8C2AA-AE5F-4DE0-91B1-F0E85C273E74}" destId="{7AF2ADE7-1D5F-4587-963C-19F4667E16E0}" srcOrd="1" destOrd="0" presId="urn:microsoft.com/office/officeart/2005/8/layout/vProcess5"/>
    <dgm:cxn modelId="{4BE4E3B2-7F4A-41BB-A2E8-CE493F55A0FA}" srcId="{46B84C11-07A7-41F5-8B9A-39D0ACB1BF53}" destId="{97A8C2AA-AE5F-4DE0-91B1-F0E85C273E74}" srcOrd="0" destOrd="0" parTransId="{5477065E-AD40-40AD-B851-169D32D6F57B}" sibTransId="{DD01B2A3-2986-44EB-899A-2EB74CB0A2FA}"/>
    <dgm:cxn modelId="{A1A8A469-0DBD-4183-9C0C-814FF74A71E8}" type="presOf" srcId="{46B84C11-07A7-41F5-8B9A-39D0ACB1BF53}" destId="{EBE81508-B149-4B3C-B231-97BF5F08472D}" srcOrd="0" destOrd="0" presId="urn:microsoft.com/office/officeart/2005/8/layout/vProcess5"/>
    <dgm:cxn modelId="{DA4A06C9-29D0-4A27-A3F8-4FA93DEBF691}" type="presParOf" srcId="{EBE81508-B149-4B3C-B231-97BF5F08472D}" destId="{526F08A7-0F36-4A10-9552-DD6C2051F03D}" srcOrd="0" destOrd="0" presId="urn:microsoft.com/office/officeart/2005/8/layout/vProcess5"/>
    <dgm:cxn modelId="{EBB64FA7-9B4A-4476-BFC8-B643FF1E198B}" type="presParOf" srcId="{EBE81508-B149-4B3C-B231-97BF5F08472D}" destId="{3919437E-4A2C-4D67-99AE-59DF82E41407}" srcOrd="1" destOrd="0" presId="urn:microsoft.com/office/officeart/2005/8/layout/vProcess5"/>
    <dgm:cxn modelId="{35FA1C90-9985-4CA0-9758-2F33B123EE1B}" type="presParOf" srcId="{EBE81508-B149-4B3C-B231-97BF5F08472D}" destId="{A339F384-4BED-4FC2-8E07-A05A6FA26E24}" srcOrd="2" destOrd="0" presId="urn:microsoft.com/office/officeart/2005/8/layout/vProcess5"/>
    <dgm:cxn modelId="{2EB8192B-A1D7-4812-93EE-4E69DE558E56}" type="presParOf" srcId="{EBE81508-B149-4B3C-B231-97BF5F08472D}" destId="{1849904B-B9A1-41B8-AE72-D62AF180C8CC}" srcOrd="3" destOrd="0" presId="urn:microsoft.com/office/officeart/2005/8/layout/vProcess5"/>
    <dgm:cxn modelId="{0F9372EF-F030-421E-94BB-7555FB18780F}" type="presParOf" srcId="{EBE81508-B149-4B3C-B231-97BF5F08472D}" destId="{CF9E5FB5-3C8E-4F9C-BE67-08F0D67091D7}" srcOrd="4" destOrd="0" presId="urn:microsoft.com/office/officeart/2005/8/layout/vProcess5"/>
    <dgm:cxn modelId="{73FDA9C8-4386-4D38-9712-B215E4D516E8}" type="presParOf" srcId="{EBE81508-B149-4B3C-B231-97BF5F08472D}" destId="{A03B5AAD-8870-4FBD-A0AF-D6730408EEF5}" srcOrd="5" destOrd="0" presId="urn:microsoft.com/office/officeart/2005/8/layout/vProcess5"/>
    <dgm:cxn modelId="{BC5BD7EA-2714-486D-8075-083E9ACD8EB4}" type="presParOf" srcId="{EBE81508-B149-4B3C-B231-97BF5F08472D}" destId="{7AF2ADE7-1D5F-4587-963C-19F4667E16E0}" srcOrd="6" destOrd="0" presId="urn:microsoft.com/office/officeart/2005/8/layout/vProcess5"/>
    <dgm:cxn modelId="{FBB90D1B-1632-4A9D-851E-6439A98714F9}" type="presParOf" srcId="{EBE81508-B149-4B3C-B231-97BF5F08472D}" destId="{B1D9E1BE-B5DA-43D1-8C09-88380C579620}" srcOrd="7" destOrd="0" presId="urn:microsoft.com/office/officeart/2005/8/layout/vProcess5"/>
    <dgm:cxn modelId="{D7B27B7A-3635-46E2-9F4F-C9C3B4F78F2F}" type="presParOf" srcId="{EBE81508-B149-4B3C-B231-97BF5F08472D}" destId="{C30B45B3-C9C6-402B-89DA-20610CD8F55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CED798-24A6-4160-A4DF-B0E5BB8236C2}" type="doc">
      <dgm:prSet loTypeId="urn:microsoft.com/office/officeart/2005/8/layout/default#1" loCatId="list" qsTypeId="urn:microsoft.com/office/officeart/2005/8/quickstyle/simple1#3" qsCatId="simple" csTypeId="urn:microsoft.com/office/officeart/2005/8/colors/accent3_5#1" csCatId="accent1" phldr="0"/>
      <dgm:spPr/>
      <dgm:t>
        <a:bodyPr/>
        <a:lstStyle/>
        <a:p>
          <a:endParaRPr lang="zh-CN" altLang="en-US"/>
        </a:p>
      </dgm:t>
    </dgm:pt>
    <dgm:pt modelId="{91F5AF42-2E8E-47F5-BC8E-D4C7FA9FA290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текущий</a:t>
          </a:r>
          <a:endParaRPr lang="zh-CN" altLang="en-US"/>
        </a:p>
      </dgm:t>
    </dgm:pt>
    <dgm:pt modelId="{3A37C892-50B7-47F1-86AA-3FDF5EB4EE9B}" type="parTrans" cxnId="{E3D79152-4BE4-4149-9398-8FD468591452}">
      <dgm:prSet/>
      <dgm:spPr/>
      <dgm:t>
        <a:bodyPr/>
        <a:lstStyle/>
        <a:p>
          <a:endParaRPr lang="zh-CN" altLang="en-US"/>
        </a:p>
      </dgm:t>
    </dgm:pt>
    <dgm:pt modelId="{63B1AD43-9D20-4050-A552-EF02B5A2392B}" type="sibTrans" cxnId="{E3D79152-4BE4-4149-9398-8FD468591452}">
      <dgm:prSet/>
      <dgm:spPr/>
      <dgm:t>
        <a:bodyPr/>
        <a:lstStyle/>
        <a:p>
          <a:endParaRPr lang="zh-CN" altLang="en-US"/>
        </a:p>
      </dgm:t>
    </dgm:pt>
    <dgm:pt modelId="{280D5902-A14D-4C39-A125-DEF43C7815E8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тематический</a:t>
          </a:r>
          <a:endParaRPr lang="zh-CN" altLang="en-US"/>
        </a:p>
      </dgm:t>
    </dgm:pt>
    <dgm:pt modelId="{0BF6BCDE-F41A-4644-928D-D095CDC58CED}" type="parTrans" cxnId="{04A7050B-CBAE-4697-9891-409C81E685F9}">
      <dgm:prSet/>
      <dgm:spPr/>
      <dgm:t>
        <a:bodyPr/>
        <a:lstStyle/>
        <a:p>
          <a:endParaRPr lang="zh-CN" altLang="en-US"/>
        </a:p>
      </dgm:t>
    </dgm:pt>
    <dgm:pt modelId="{CC55538B-3B09-4E9F-877D-7D4FB05A20D8}" type="sibTrans" cxnId="{04A7050B-CBAE-4697-9891-409C81E685F9}">
      <dgm:prSet/>
      <dgm:spPr/>
      <dgm:t>
        <a:bodyPr/>
        <a:lstStyle/>
        <a:p>
          <a:endParaRPr lang="zh-CN" altLang="en-US"/>
        </a:p>
      </dgm:t>
    </dgm:pt>
    <dgm:pt modelId="{36E5B5FE-7A44-47A1-8F92-B088257A2152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промежуточный</a:t>
          </a:r>
          <a:endParaRPr lang="zh-CN" altLang="en-US"/>
        </a:p>
      </dgm:t>
    </dgm:pt>
    <dgm:pt modelId="{7926F024-4AEC-4671-BBB1-3CE0B2112B8B}" type="parTrans" cxnId="{7BEF0635-8A64-474C-924D-62BF77BCE9C1}">
      <dgm:prSet/>
      <dgm:spPr/>
      <dgm:t>
        <a:bodyPr/>
        <a:lstStyle/>
        <a:p>
          <a:endParaRPr lang="zh-CN" altLang="en-US"/>
        </a:p>
      </dgm:t>
    </dgm:pt>
    <dgm:pt modelId="{BC0418CD-7831-4545-B1D9-93D351CF53C3}" type="sibTrans" cxnId="{7BEF0635-8A64-474C-924D-62BF77BCE9C1}">
      <dgm:prSet/>
      <dgm:spPr/>
      <dgm:t>
        <a:bodyPr/>
        <a:lstStyle/>
        <a:p>
          <a:endParaRPr lang="zh-CN" altLang="en-US"/>
        </a:p>
      </dgm:t>
    </dgm:pt>
    <dgm:pt modelId="{0C7D3D51-F412-476C-9C1C-D9011C5FB7E6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итоговый</a:t>
          </a:r>
          <a:endParaRPr lang="zh-CN" altLang="en-US"/>
        </a:p>
      </dgm:t>
    </dgm:pt>
    <dgm:pt modelId="{400E46CD-A113-4830-88F5-A1B2F4D84554}" type="parTrans" cxnId="{01FA3F88-653F-4279-8C7E-62F2285B22B0}">
      <dgm:prSet/>
      <dgm:spPr/>
      <dgm:t>
        <a:bodyPr/>
        <a:lstStyle/>
        <a:p>
          <a:endParaRPr lang="zh-CN" altLang="en-US"/>
        </a:p>
      </dgm:t>
    </dgm:pt>
    <dgm:pt modelId="{F5A1DABB-6DD6-47EE-99A8-4582EBF4C827}" type="sibTrans" cxnId="{01FA3F88-653F-4279-8C7E-62F2285B22B0}">
      <dgm:prSet/>
      <dgm:spPr/>
      <dgm:t>
        <a:bodyPr/>
        <a:lstStyle/>
        <a:p>
          <a:endParaRPr lang="zh-CN" altLang="en-US"/>
        </a:p>
      </dgm:t>
    </dgm:pt>
    <dgm:pt modelId="{D82838E6-C31C-4EBD-B58C-0C991331B678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Виды контроля</a:t>
          </a:r>
          <a:endParaRPr lang="zh-CN" altLang="en-US" sz="2400"/>
        </a:p>
      </dgm:t>
    </dgm:pt>
    <dgm:pt modelId="{DC284D5C-B7A8-4E26-BDF6-E69402B2873F}" type="parTrans" cxnId="{643CEF72-A778-4678-AA38-50DA813BBE1D}">
      <dgm:prSet/>
      <dgm:spPr/>
      <dgm:t>
        <a:bodyPr/>
        <a:lstStyle/>
        <a:p>
          <a:endParaRPr lang="zh-CN" altLang="en-US"/>
        </a:p>
      </dgm:t>
    </dgm:pt>
    <dgm:pt modelId="{74B5F767-2303-4D5A-8FD7-570D52523413}" type="sibTrans" cxnId="{643CEF72-A778-4678-AA38-50DA813BBE1D}">
      <dgm:prSet/>
      <dgm:spPr/>
      <dgm:t>
        <a:bodyPr/>
        <a:lstStyle/>
        <a:p>
          <a:endParaRPr lang="zh-CN" altLang="en-US"/>
        </a:p>
      </dgm:t>
    </dgm:pt>
    <dgm:pt modelId="{906887FB-01DE-46E1-9312-97F8DF38EE6D}" type="pres">
      <dgm:prSet presAssocID="{98CED798-24A6-4160-A4DF-B0E5BB8236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A24BC0-0B8D-42E9-A25F-7CA5AD90CCA1}" type="pres">
      <dgm:prSet presAssocID="{91F5AF42-2E8E-47F5-BC8E-D4C7FA9FA29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FC485-DEBF-4CB8-855D-A9838793F3F3}" type="pres">
      <dgm:prSet presAssocID="{63B1AD43-9D20-4050-A552-EF02B5A2392B}" presName="sibTrans" presStyleCnt="0"/>
      <dgm:spPr/>
    </dgm:pt>
    <dgm:pt modelId="{A3974D1E-D32E-47DA-BFE3-BD66226FC69C}" type="pres">
      <dgm:prSet presAssocID="{280D5902-A14D-4C39-A125-DEF43C7815E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E690F-0370-4CE7-99EA-691838C9081B}" type="pres">
      <dgm:prSet presAssocID="{CC55538B-3B09-4E9F-877D-7D4FB05A20D8}" presName="sibTrans" presStyleCnt="0"/>
      <dgm:spPr/>
    </dgm:pt>
    <dgm:pt modelId="{D62CCB3D-C0B5-4702-B0E7-2BCC3AC6BED6}" type="pres">
      <dgm:prSet presAssocID="{36E5B5FE-7A44-47A1-8F92-B088257A215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36F34-9D51-413F-8CB8-323CFB9F70DD}" type="pres">
      <dgm:prSet presAssocID="{BC0418CD-7831-4545-B1D9-93D351CF53C3}" presName="sibTrans" presStyleCnt="0"/>
      <dgm:spPr/>
    </dgm:pt>
    <dgm:pt modelId="{65DCAB72-4323-4909-83B5-EA97756B63D0}" type="pres">
      <dgm:prSet presAssocID="{0C7D3D51-F412-476C-9C1C-D9011C5FB7E6}" presName="node" presStyleLbl="node1" presStyleIdx="3" presStyleCnt="5" custLinFactNeighborX="-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B399B-B4B9-4137-9378-9EB29B8F4BD6}" type="pres">
      <dgm:prSet presAssocID="{F5A1DABB-6DD6-47EE-99A8-4582EBF4C827}" presName="sibTrans" presStyleCnt="0"/>
      <dgm:spPr/>
    </dgm:pt>
    <dgm:pt modelId="{52FDF2A5-21FC-4943-A856-33657F608538}" type="pres">
      <dgm:prSet presAssocID="{D82838E6-C31C-4EBD-B58C-0C991331B67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3CEF72-A778-4678-AA38-50DA813BBE1D}" srcId="{98CED798-24A6-4160-A4DF-B0E5BB8236C2}" destId="{D82838E6-C31C-4EBD-B58C-0C991331B678}" srcOrd="4" destOrd="0" parTransId="{DC284D5C-B7A8-4E26-BDF6-E69402B2873F}" sibTransId="{74B5F767-2303-4D5A-8FD7-570D52523413}"/>
    <dgm:cxn modelId="{7BEF0635-8A64-474C-924D-62BF77BCE9C1}" srcId="{98CED798-24A6-4160-A4DF-B0E5BB8236C2}" destId="{36E5B5FE-7A44-47A1-8F92-B088257A2152}" srcOrd="2" destOrd="0" parTransId="{7926F024-4AEC-4671-BBB1-3CE0B2112B8B}" sibTransId="{BC0418CD-7831-4545-B1D9-93D351CF53C3}"/>
    <dgm:cxn modelId="{ACE066BB-C810-4674-A1C4-E4F384EAB36D}" type="presOf" srcId="{280D5902-A14D-4C39-A125-DEF43C7815E8}" destId="{A3974D1E-D32E-47DA-BFE3-BD66226FC69C}" srcOrd="0" destOrd="0" presId="urn:microsoft.com/office/officeart/2005/8/layout/default#1"/>
    <dgm:cxn modelId="{E3D79152-4BE4-4149-9398-8FD468591452}" srcId="{98CED798-24A6-4160-A4DF-B0E5BB8236C2}" destId="{91F5AF42-2E8E-47F5-BC8E-D4C7FA9FA290}" srcOrd="0" destOrd="0" parTransId="{3A37C892-50B7-47F1-86AA-3FDF5EB4EE9B}" sibTransId="{63B1AD43-9D20-4050-A552-EF02B5A2392B}"/>
    <dgm:cxn modelId="{01FA3F88-653F-4279-8C7E-62F2285B22B0}" srcId="{98CED798-24A6-4160-A4DF-B0E5BB8236C2}" destId="{0C7D3D51-F412-476C-9C1C-D9011C5FB7E6}" srcOrd="3" destOrd="0" parTransId="{400E46CD-A113-4830-88F5-A1B2F4D84554}" sibTransId="{F5A1DABB-6DD6-47EE-99A8-4582EBF4C827}"/>
    <dgm:cxn modelId="{04A7050B-CBAE-4697-9891-409C81E685F9}" srcId="{98CED798-24A6-4160-A4DF-B0E5BB8236C2}" destId="{280D5902-A14D-4C39-A125-DEF43C7815E8}" srcOrd="1" destOrd="0" parTransId="{0BF6BCDE-F41A-4644-928D-D095CDC58CED}" sibTransId="{CC55538B-3B09-4E9F-877D-7D4FB05A20D8}"/>
    <dgm:cxn modelId="{B1499C3B-B76D-4C3A-A93E-89DBEF7C928B}" type="presOf" srcId="{91F5AF42-2E8E-47F5-BC8E-D4C7FA9FA290}" destId="{8EA24BC0-0B8D-42E9-A25F-7CA5AD90CCA1}" srcOrd="0" destOrd="0" presId="urn:microsoft.com/office/officeart/2005/8/layout/default#1"/>
    <dgm:cxn modelId="{B65BCB70-86C9-4070-A803-81CD4EF91F1F}" type="presOf" srcId="{36E5B5FE-7A44-47A1-8F92-B088257A2152}" destId="{D62CCB3D-C0B5-4702-B0E7-2BCC3AC6BED6}" srcOrd="0" destOrd="0" presId="urn:microsoft.com/office/officeart/2005/8/layout/default#1"/>
    <dgm:cxn modelId="{BCB24843-E178-4621-94CE-2DBCAB8CC474}" type="presOf" srcId="{98CED798-24A6-4160-A4DF-B0E5BB8236C2}" destId="{906887FB-01DE-46E1-9312-97F8DF38EE6D}" srcOrd="0" destOrd="0" presId="urn:microsoft.com/office/officeart/2005/8/layout/default#1"/>
    <dgm:cxn modelId="{9B140E49-D514-49F0-9FF7-C719705F0C97}" type="presOf" srcId="{0C7D3D51-F412-476C-9C1C-D9011C5FB7E6}" destId="{65DCAB72-4323-4909-83B5-EA97756B63D0}" srcOrd="0" destOrd="0" presId="urn:microsoft.com/office/officeart/2005/8/layout/default#1"/>
    <dgm:cxn modelId="{05EF39A0-2350-4806-82FB-5241609913B5}" type="presOf" srcId="{D82838E6-C31C-4EBD-B58C-0C991331B678}" destId="{52FDF2A5-21FC-4943-A856-33657F608538}" srcOrd="0" destOrd="0" presId="urn:microsoft.com/office/officeart/2005/8/layout/default#1"/>
    <dgm:cxn modelId="{0EACCEB6-B20E-4DCB-B9AA-D32F204B1DD2}" type="presParOf" srcId="{906887FB-01DE-46E1-9312-97F8DF38EE6D}" destId="{8EA24BC0-0B8D-42E9-A25F-7CA5AD90CCA1}" srcOrd="0" destOrd="0" presId="urn:microsoft.com/office/officeart/2005/8/layout/default#1"/>
    <dgm:cxn modelId="{73C00DFA-035A-4F64-BD2E-B82F93D3D0AA}" type="presParOf" srcId="{906887FB-01DE-46E1-9312-97F8DF38EE6D}" destId="{6C2FC485-DEBF-4CB8-855D-A9838793F3F3}" srcOrd="1" destOrd="0" presId="urn:microsoft.com/office/officeart/2005/8/layout/default#1"/>
    <dgm:cxn modelId="{992C317D-5E28-4F3E-965F-8AC736C088B9}" type="presParOf" srcId="{906887FB-01DE-46E1-9312-97F8DF38EE6D}" destId="{A3974D1E-D32E-47DA-BFE3-BD66226FC69C}" srcOrd="2" destOrd="0" presId="urn:microsoft.com/office/officeart/2005/8/layout/default#1"/>
    <dgm:cxn modelId="{F87B6441-E1F1-497D-92DF-8E05727C93AE}" type="presParOf" srcId="{906887FB-01DE-46E1-9312-97F8DF38EE6D}" destId="{2F2E690F-0370-4CE7-99EA-691838C9081B}" srcOrd="3" destOrd="0" presId="urn:microsoft.com/office/officeart/2005/8/layout/default#1"/>
    <dgm:cxn modelId="{8CC5F939-962C-436D-B714-5AA5E39F1551}" type="presParOf" srcId="{906887FB-01DE-46E1-9312-97F8DF38EE6D}" destId="{D62CCB3D-C0B5-4702-B0E7-2BCC3AC6BED6}" srcOrd="4" destOrd="0" presId="urn:microsoft.com/office/officeart/2005/8/layout/default#1"/>
    <dgm:cxn modelId="{619C3FBA-27CA-40A3-B9D7-5684810A6B5C}" type="presParOf" srcId="{906887FB-01DE-46E1-9312-97F8DF38EE6D}" destId="{41E36F34-9D51-413F-8CB8-323CFB9F70DD}" srcOrd="5" destOrd="0" presId="urn:microsoft.com/office/officeart/2005/8/layout/default#1"/>
    <dgm:cxn modelId="{A125EA45-23A1-4941-BAA1-EC27FBF6857B}" type="presParOf" srcId="{906887FB-01DE-46E1-9312-97F8DF38EE6D}" destId="{65DCAB72-4323-4909-83B5-EA97756B63D0}" srcOrd="6" destOrd="0" presId="urn:microsoft.com/office/officeart/2005/8/layout/default#1"/>
    <dgm:cxn modelId="{A47CB72C-F8E2-47D1-8230-701939781645}" type="presParOf" srcId="{906887FB-01DE-46E1-9312-97F8DF38EE6D}" destId="{B95B399B-B4B9-4137-9378-9EB29B8F4BD6}" srcOrd="7" destOrd="0" presId="urn:microsoft.com/office/officeart/2005/8/layout/default#1"/>
    <dgm:cxn modelId="{C2E369A4-DC7C-4748-9DC2-0AA580C1C427}" type="presParOf" srcId="{906887FB-01DE-46E1-9312-97F8DF38EE6D}" destId="{52FDF2A5-21FC-4943-A856-33657F60853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B84C11-07A7-41F5-8B9A-39D0ACB1BF53}" type="doc">
      <dgm:prSet loTypeId="urn:microsoft.com/office/officeart/2005/8/layout/vProcess5" loCatId="process" qsTypeId="urn:microsoft.com/office/officeart/2005/8/quickstyle/simple1#4" qsCatId="simple" csTypeId="urn:microsoft.com/office/officeart/2005/8/colors/accent1_5#1" csCatId="accent1" phldr="0"/>
      <dgm:spPr/>
      <dgm:t>
        <a:bodyPr/>
        <a:lstStyle/>
        <a:p>
          <a:endParaRPr lang="zh-CN" altLang="en-US"/>
        </a:p>
      </dgm:t>
    </dgm:pt>
    <dgm:pt modelId="{97A8C2AA-AE5F-4DE0-91B1-F0E85C273E74}">
      <dgm:prSet phldrT="[Текст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        Фомы контроля</a:t>
          </a:r>
          <a:endParaRPr lang="zh-CN" altLang="en-US" sz="2400"/>
        </a:p>
      </dgm:t>
    </dgm:pt>
    <dgm:pt modelId="{5477065E-AD40-40AD-B851-169D32D6F57B}" type="parTrans" cxnId="{23DD2974-870D-49D9-A948-3E156C998CD1}">
      <dgm:prSet/>
      <dgm:spPr/>
      <dgm:t>
        <a:bodyPr/>
        <a:lstStyle/>
        <a:p>
          <a:endParaRPr lang="zh-CN" altLang="en-US"/>
        </a:p>
      </dgm:t>
    </dgm:pt>
    <dgm:pt modelId="{DD01B2A3-2986-44EB-899A-2EB74CB0A2FA}" type="sibTrans" cxnId="{23DD2974-870D-49D9-A948-3E156C998CD1}">
      <dgm:prSet/>
      <dgm:spPr/>
      <dgm:t>
        <a:bodyPr/>
        <a:lstStyle/>
        <a:p>
          <a:endParaRPr lang="zh-CN" altLang="en-US"/>
        </a:p>
      </dgm:t>
    </dgm:pt>
    <dgm:pt modelId="{8ED20423-F7C2-4DAC-B9CC-17F08874BF3A}">
      <dgm:prSet phldrT="[Текст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Устная форма:</a:t>
          </a:r>
          <a:r>
            <a: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sz="1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опрос; выступление с докладом/рефератом/сообщением; пересказ (подробный, выборочный, краткий, художественный); чтение наизусть.</a:t>
          </a:r>
          <a:endParaRPr lang="zh-CN" altLang="en-US" sz="1200" i="1"/>
        </a:p>
      </dgm:t>
    </dgm:pt>
    <dgm:pt modelId="{6A6DCCB9-B9C9-4F02-8372-40D5BB3E2726}" type="parTrans" cxnId="{0CA38509-2778-4FBE-A2D2-8A5EC4DCFFA4}">
      <dgm:prSet/>
      <dgm:spPr/>
      <dgm:t>
        <a:bodyPr/>
        <a:lstStyle/>
        <a:p>
          <a:endParaRPr lang="zh-CN" altLang="en-US"/>
        </a:p>
      </dgm:t>
    </dgm:pt>
    <dgm:pt modelId="{183EE679-6E63-4B49-9665-FE19B4A2F12A}" type="sibTrans" cxnId="{0CA38509-2778-4FBE-A2D2-8A5EC4DCFFA4}">
      <dgm:prSet/>
      <dgm:spPr/>
      <dgm:t>
        <a:bodyPr/>
        <a:lstStyle/>
        <a:p>
          <a:endParaRPr lang="zh-CN" altLang="en-US"/>
        </a:p>
      </dgm:t>
    </dgm:pt>
    <dgm:pt modelId="{D4BD55C7-AC3C-43FC-8A67-85D9B43F95ED}">
      <dgm:prSet phldrT="[Текст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Письменная форма:</a:t>
          </a:r>
          <a:r>
            <a:rPr lang="ru-RU" sz="13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sz="1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контрольная работа, самостоятельная/домашняя работа, письменная работа, сочинение, тестирование, проект, экзамен.</a:t>
          </a:r>
          <a:endParaRPr lang="zh-CN" altLang="en-US" sz="1200" i="1"/>
        </a:p>
      </dgm:t>
    </dgm:pt>
    <dgm:pt modelId="{0E3D13F2-5377-4EE3-8062-8626E5770718}" type="parTrans" cxnId="{E3A49910-3C2D-4713-83DD-D1CF6669D6AF}">
      <dgm:prSet/>
      <dgm:spPr/>
      <dgm:t>
        <a:bodyPr/>
        <a:lstStyle/>
        <a:p>
          <a:endParaRPr lang="zh-CN" altLang="en-US"/>
        </a:p>
      </dgm:t>
    </dgm:pt>
    <dgm:pt modelId="{767768A6-72C8-4B98-98E5-B01A1C804B6A}" type="sibTrans" cxnId="{E3A49910-3C2D-4713-83DD-D1CF6669D6AF}">
      <dgm:prSet/>
      <dgm:spPr/>
      <dgm:t>
        <a:bodyPr/>
        <a:lstStyle/>
        <a:p>
          <a:endParaRPr lang="zh-CN" altLang="en-US"/>
        </a:p>
      </dgm:t>
    </dgm:pt>
    <dgm:pt modelId="{EBE81508-B149-4B3C-B231-97BF5F08472D}" type="pres">
      <dgm:prSet presAssocID="{46B84C11-07A7-41F5-8B9A-39D0ACB1BF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08A7-0F36-4A10-9552-DD6C2051F03D}" type="pres">
      <dgm:prSet presAssocID="{46B84C11-07A7-41F5-8B9A-39D0ACB1BF53}" presName="dummyMaxCanvas" presStyleCnt="0">
        <dgm:presLayoutVars/>
      </dgm:prSet>
      <dgm:spPr/>
    </dgm:pt>
    <dgm:pt modelId="{3919437E-4A2C-4D67-99AE-59DF82E41407}" type="pres">
      <dgm:prSet presAssocID="{46B84C11-07A7-41F5-8B9A-39D0ACB1BF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9F384-4BED-4FC2-8E07-A05A6FA26E24}" type="pres">
      <dgm:prSet presAssocID="{46B84C11-07A7-41F5-8B9A-39D0ACB1BF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9904B-B9A1-41B8-AE72-D62AF180C8CC}" type="pres">
      <dgm:prSet presAssocID="{46B84C11-07A7-41F5-8B9A-39D0ACB1BF5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E5FB5-3C8E-4F9C-BE67-08F0D67091D7}" type="pres">
      <dgm:prSet presAssocID="{46B84C11-07A7-41F5-8B9A-39D0ACB1BF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B5AAD-8870-4FBD-A0AF-D6730408EEF5}" type="pres">
      <dgm:prSet presAssocID="{46B84C11-07A7-41F5-8B9A-39D0ACB1BF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2ADE7-1D5F-4587-963C-19F4667E16E0}" type="pres">
      <dgm:prSet presAssocID="{46B84C11-07A7-41F5-8B9A-39D0ACB1BF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9E1BE-B5DA-43D1-8C09-88380C579620}" type="pres">
      <dgm:prSet presAssocID="{46B84C11-07A7-41F5-8B9A-39D0ACB1BF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B45B3-C9C6-402B-89DA-20610CD8F55C}" type="pres">
      <dgm:prSet presAssocID="{46B84C11-07A7-41F5-8B9A-39D0ACB1BF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938391-FA18-4BA0-8C5C-F000DB9398B8}" type="presOf" srcId="{97A8C2AA-AE5F-4DE0-91B1-F0E85C273E74}" destId="{3919437E-4A2C-4D67-99AE-59DF82E41407}" srcOrd="0" destOrd="0" presId="urn:microsoft.com/office/officeart/2005/8/layout/vProcess5"/>
    <dgm:cxn modelId="{718A41A3-8B64-4BC4-9182-01FD90E65EBB}" type="presOf" srcId="{46B84C11-07A7-41F5-8B9A-39D0ACB1BF53}" destId="{EBE81508-B149-4B3C-B231-97BF5F08472D}" srcOrd="0" destOrd="0" presId="urn:microsoft.com/office/officeart/2005/8/layout/vProcess5"/>
    <dgm:cxn modelId="{E3A49910-3C2D-4713-83DD-D1CF6669D6AF}" srcId="{46B84C11-07A7-41F5-8B9A-39D0ACB1BF53}" destId="{D4BD55C7-AC3C-43FC-8A67-85D9B43F95ED}" srcOrd="2" destOrd="0" parTransId="{0E3D13F2-5377-4EE3-8062-8626E5770718}" sibTransId="{767768A6-72C8-4B98-98E5-B01A1C804B6A}"/>
    <dgm:cxn modelId="{3E0AF98D-DBC9-489F-A6AE-52B8E516BCB8}" type="presOf" srcId="{183EE679-6E63-4B49-9665-FE19B4A2F12A}" destId="{A03B5AAD-8870-4FBD-A0AF-D6730408EEF5}" srcOrd="0" destOrd="0" presId="urn:microsoft.com/office/officeart/2005/8/layout/vProcess5"/>
    <dgm:cxn modelId="{3735D956-AA11-48A8-AB44-9917B31AD96D}" type="presOf" srcId="{D4BD55C7-AC3C-43FC-8A67-85D9B43F95ED}" destId="{1849904B-B9A1-41B8-AE72-D62AF180C8CC}" srcOrd="0" destOrd="0" presId="urn:microsoft.com/office/officeart/2005/8/layout/vProcess5"/>
    <dgm:cxn modelId="{52D155BD-1314-4A00-8A10-6E4D58F6944E}" type="presOf" srcId="{97A8C2AA-AE5F-4DE0-91B1-F0E85C273E74}" destId="{7AF2ADE7-1D5F-4587-963C-19F4667E16E0}" srcOrd="1" destOrd="0" presId="urn:microsoft.com/office/officeart/2005/8/layout/vProcess5"/>
    <dgm:cxn modelId="{E9DE1B0E-3CEB-4397-B2BB-26B824CBDA83}" type="presOf" srcId="{8ED20423-F7C2-4DAC-B9CC-17F08874BF3A}" destId="{B1D9E1BE-B5DA-43D1-8C09-88380C579620}" srcOrd="1" destOrd="0" presId="urn:microsoft.com/office/officeart/2005/8/layout/vProcess5"/>
    <dgm:cxn modelId="{4F51344D-0CE7-4A02-AE2D-1910BB4633AC}" type="presOf" srcId="{8ED20423-F7C2-4DAC-B9CC-17F08874BF3A}" destId="{A339F384-4BED-4FC2-8E07-A05A6FA26E24}" srcOrd="0" destOrd="0" presId="urn:microsoft.com/office/officeart/2005/8/layout/vProcess5"/>
    <dgm:cxn modelId="{0CA38509-2778-4FBE-A2D2-8A5EC4DCFFA4}" srcId="{46B84C11-07A7-41F5-8B9A-39D0ACB1BF53}" destId="{8ED20423-F7C2-4DAC-B9CC-17F08874BF3A}" srcOrd="1" destOrd="0" parTransId="{6A6DCCB9-B9C9-4F02-8372-40D5BB3E2726}" sibTransId="{183EE679-6E63-4B49-9665-FE19B4A2F12A}"/>
    <dgm:cxn modelId="{04FDBE90-E503-4EC9-A96A-871C52148281}" type="presOf" srcId="{DD01B2A3-2986-44EB-899A-2EB74CB0A2FA}" destId="{CF9E5FB5-3C8E-4F9C-BE67-08F0D67091D7}" srcOrd="0" destOrd="0" presId="urn:microsoft.com/office/officeart/2005/8/layout/vProcess5"/>
    <dgm:cxn modelId="{556EE2B0-985F-449A-B6BA-8FBCE3D8E543}" type="presOf" srcId="{D4BD55C7-AC3C-43FC-8A67-85D9B43F95ED}" destId="{C30B45B3-C9C6-402B-89DA-20610CD8F55C}" srcOrd="1" destOrd="0" presId="urn:microsoft.com/office/officeart/2005/8/layout/vProcess5"/>
    <dgm:cxn modelId="{23DD2974-870D-49D9-A948-3E156C998CD1}" srcId="{46B84C11-07A7-41F5-8B9A-39D0ACB1BF53}" destId="{97A8C2AA-AE5F-4DE0-91B1-F0E85C273E74}" srcOrd="0" destOrd="0" parTransId="{5477065E-AD40-40AD-B851-169D32D6F57B}" sibTransId="{DD01B2A3-2986-44EB-899A-2EB74CB0A2FA}"/>
    <dgm:cxn modelId="{0FAA3AD3-3424-4B0A-85B5-69094F51ED36}" type="presParOf" srcId="{EBE81508-B149-4B3C-B231-97BF5F08472D}" destId="{526F08A7-0F36-4A10-9552-DD6C2051F03D}" srcOrd="0" destOrd="0" presId="urn:microsoft.com/office/officeart/2005/8/layout/vProcess5"/>
    <dgm:cxn modelId="{8EF6E4BB-830A-498E-9ED7-B1D33FD09E9E}" type="presParOf" srcId="{EBE81508-B149-4B3C-B231-97BF5F08472D}" destId="{3919437E-4A2C-4D67-99AE-59DF82E41407}" srcOrd="1" destOrd="0" presId="urn:microsoft.com/office/officeart/2005/8/layout/vProcess5"/>
    <dgm:cxn modelId="{11B47FE7-0B43-4C71-97CF-57BE6C50B7E5}" type="presParOf" srcId="{EBE81508-B149-4B3C-B231-97BF5F08472D}" destId="{A339F384-4BED-4FC2-8E07-A05A6FA26E24}" srcOrd="2" destOrd="0" presId="urn:microsoft.com/office/officeart/2005/8/layout/vProcess5"/>
    <dgm:cxn modelId="{55B4FE1B-B125-4011-BF68-43CEA150B692}" type="presParOf" srcId="{EBE81508-B149-4B3C-B231-97BF5F08472D}" destId="{1849904B-B9A1-41B8-AE72-D62AF180C8CC}" srcOrd="3" destOrd="0" presId="urn:microsoft.com/office/officeart/2005/8/layout/vProcess5"/>
    <dgm:cxn modelId="{E77D5095-9DB3-426C-8BCE-1582912FD4CE}" type="presParOf" srcId="{EBE81508-B149-4B3C-B231-97BF5F08472D}" destId="{CF9E5FB5-3C8E-4F9C-BE67-08F0D67091D7}" srcOrd="4" destOrd="0" presId="urn:microsoft.com/office/officeart/2005/8/layout/vProcess5"/>
    <dgm:cxn modelId="{8FBE0A29-871B-4EA1-936F-CD25ECCC3AF4}" type="presParOf" srcId="{EBE81508-B149-4B3C-B231-97BF5F08472D}" destId="{A03B5AAD-8870-4FBD-A0AF-D6730408EEF5}" srcOrd="5" destOrd="0" presId="urn:microsoft.com/office/officeart/2005/8/layout/vProcess5"/>
    <dgm:cxn modelId="{9328D1F7-4778-473C-AC9A-E161547D0BDC}" type="presParOf" srcId="{EBE81508-B149-4B3C-B231-97BF5F08472D}" destId="{7AF2ADE7-1D5F-4587-963C-19F4667E16E0}" srcOrd="6" destOrd="0" presId="urn:microsoft.com/office/officeart/2005/8/layout/vProcess5"/>
    <dgm:cxn modelId="{FD12D3D9-BA9B-46D9-A79C-4744B095B40D}" type="presParOf" srcId="{EBE81508-B149-4B3C-B231-97BF5F08472D}" destId="{B1D9E1BE-B5DA-43D1-8C09-88380C579620}" srcOrd="7" destOrd="0" presId="urn:microsoft.com/office/officeart/2005/8/layout/vProcess5"/>
    <dgm:cxn modelId="{9A9A5F5F-45FD-4E96-A901-C48B12522F1B}" type="presParOf" srcId="{EBE81508-B149-4B3C-B231-97BF5F08472D}" destId="{C30B45B3-C9C6-402B-89DA-20610CD8F55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C4F43-9564-42B3-A357-8B38A3BFE9E9}">
      <dsp:nvSpPr>
        <dsp:cNvPr id="0" name=""/>
        <dsp:cNvSpPr/>
      </dsp:nvSpPr>
      <dsp:spPr>
        <a:xfrm>
          <a:off x="5156595" y="944873"/>
          <a:ext cx="198359" cy="869003"/>
        </a:xfrm>
        <a:custGeom>
          <a:avLst/>
          <a:gdLst/>
          <a:ahLst/>
          <a:cxnLst/>
          <a:rect l="0" t="0" r="0" b="0"/>
          <a:pathLst>
            <a:path>
              <a:moveTo>
                <a:pt x="198359" y="0"/>
              </a:moveTo>
              <a:lnTo>
                <a:pt x="198359" y="869003"/>
              </a:lnTo>
              <a:lnTo>
                <a:pt x="0" y="869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69532-0E88-479C-AF7A-DFC4F7F98E5F}">
      <dsp:nvSpPr>
        <dsp:cNvPr id="0" name=""/>
        <dsp:cNvSpPr/>
      </dsp:nvSpPr>
      <dsp:spPr>
        <a:xfrm>
          <a:off x="5354955" y="944873"/>
          <a:ext cx="2285857" cy="173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647"/>
              </a:lnTo>
              <a:lnTo>
                <a:pt x="2285857" y="1539647"/>
              </a:lnTo>
              <a:lnTo>
                <a:pt x="2285857" y="1738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73DAA-D9A9-4BF3-9EBC-7FAE07DC9A0B}">
      <dsp:nvSpPr>
        <dsp:cNvPr id="0" name=""/>
        <dsp:cNvSpPr/>
      </dsp:nvSpPr>
      <dsp:spPr>
        <a:xfrm>
          <a:off x="5309235" y="944873"/>
          <a:ext cx="91440" cy="17380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8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FF278-440F-4E3C-B890-31CAFAA44CF5}">
      <dsp:nvSpPr>
        <dsp:cNvPr id="0" name=""/>
        <dsp:cNvSpPr/>
      </dsp:nvSpPr>
      <dsp:spPr>
        <a:xfrm>
          <a:off x="3069097" y="944873"/>
          <a:ext cx="2285857" cy="1738007"/>
        </a:xfrm>
        <a:custGeom>
          <a:avLst/>
          <a:gdLst/>
          <a:ahLst/>
          <a:cxnLst/>
          <a:rect l="0" t="0" r="0" b="0"/>
          <a:pathLst>
            <a:path>
              <a:moveTo>
                <a:pt x="2285857" y="0"/>
              </a:moveTo>
              <a:lnTo>
                <a:pt x="2285857" y="1539647"/>
              </a:lnTo>
              <a:lnTo>
                <a:pt x="0" y="1539647"/>
              </a:lnTo>
              <a:lnTo>
                <a:pt x="0" y="1738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C471E-7A3E-41D9-998B-C015D4C9771A}">
      <dsp:nvSpPr>
        <dsp:cNvPr id="0" name=""/>
        <dsp:cNvSpPr/>
      </dsp:nvSpPr>
      <dsp:spPr>
        <a:xfrm>
          <a:off x="4410385" y="304"/>
          <a:ext cx="1889138" cy="94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Текст </a:t>
          </a:r>
          <a:endParaRPr lang="ru-RU" sz="2600" kern="1200" dirty="0"/>
        </a:p>
      </dsp:txBody>
      <dsp:txXfrm>
        <a:off x="4410385" y="304"/>
        <a:ext cx="1889138" cy="944569"/>
      </dsp:txXfrm>
    </dsp:sp>
    <dsp:sp modelId="{EA878587-0495-41CF-BACF-FE126DC06E4B}">
      <dsp:nvSpPr>
        <dsp:cNvPr id="0" name=""/>
        <dsp:cNvSpPr/>
      </dsp:nvSpPr>
      <dsp:spPr>
        <a:xfrm>
          <a:off x="2124528" y="2682881"/>
          <a:ext cx="1889138" cy="94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Тема текста </a:t>
          </a:r>
          <a:r>
            <a:rPr lang="ru-RU" sz="2600" b="1" kern="1200" dirty="0" err="1" smtClean="0"/>
            <a:t>Микротема</a:t>
          </a:r>
          <a:r>
            <a:rPr lang="ru-RU" sz="2600" b="1" kern="1200" dirty="0" smtClean="0"/>
            <a:t> 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>
        <a:off x="2124528" y="2682881"/>
        <a:ext cx="1889138" cy="944569"/>
      </dsp:txXfrm>
    </dsp:sp>
    <dsp:sp modelId="{44702248-1A3D-44DD-8807-2D3D99982985}">
      <dsp:nvSpPr>
        <dsp:cNvPr id="0" name=""/>
        <dsp:cNvSpPr/>
      </dsp:nvSpPr>
      <dsp:spPr>
        <a:xfrm>
          <a:off x="4410385" y="2682881"/>
          <a:ext cx="1889138" cy="94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Проблема </a:t>
          </a:r>
          <a:endParaRPr lang="ru-RU" sz="2600" kern="1200" dirty="0"/>
        </a:p>
      </dsp:txBody>
      <dsp:txXfrm>
        <a:off x="4410385" y="2682881"/>
        <a:ext cx="1889138" cy="944569"/>
      </dsp:txXfrm>
    </dsp:sp>
    <dsp:sp modelId="{B5744C06-2A6E-4EB3-95A1-72AAE6C40009}">
      <dsp:nvSpPr>
        <dsp:cNvPr id="0" name=""/>
        <dsp:cNvSpPr/>
      </dsp:nvSpPr>
      <dsp:spPr>
        <a:xfrm>
          <a:off x="6696243" y="2682881"/>
          <a:ext cx="1889138" cy="94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Главная мысль</a:t>
          </a:r>
          <a:endParaRPr lang="ru-RU" sz="2600" kern="1200" dirty="0"/>
        </a:p>
      </dsp:txBody>
      <dsp:txXfrm>
        <a:off x="6696243" y="2682881"/>
        <a:ext cx="1889138" cy="944569"/>
      </dsp:txXfrm>
    </dsp:sp>
    <dsp:sp modelId="{76CE82E5-9309-4F3A-B115-68AE3854698D}">
      <dsp:nvSpPr>
        <dsp:cNvPr id="0" name=""/>
        <dsp:cNvSpPr/>
      </dsp:nvSpPr>
      <dsp:spPr>
        <a:xfrm>
          <a:off x="3267457" y="1341592"/>
          <a:ext cx="1889138" cy="94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Композиция</a:t>
          </a:r>
          <a:endParaRPr lang="ru-RU" sz="2600" kern="1200" dirty="0"/>
        </a:p>
      </dsp:txBody>
      <dsp:txXfrm>
        <a:off x="3267457" y="1341592"/>
        <a:ext cx="1889138" cy="9445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437E-4A2C-4D67-99AE-59DF82E41407}">
      <dsp:nvSpPr>
        <dsp:cNvPr id="0" name=""/>
        <dsp:cNvSpPr/>
      </dsp:nvSpPr>
      <dsp:spPr>
        <a:xfrm>
          <a:off x="0" y="0"/>
          <a:ext cx="3156997" cy="65749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latin typeface="Monotype Corsiva" panose="03010101010201010101" pitchFamily="66" charset="0"/>
              <a:sym typeface="+mn-ea"/>
            </a:rPr>
            <a:t> </a:t>
          </a:r>
          <a:r>
            <a:rPr lang="ru-RU" sz="2600" b="1" kern="1200" dirty="0" err="1">
              <a:latin typeface="Monotype Corsiva" panose="03010101010201010101" pitchFamily="66" charset="0"/>
              <a:sym typeface="+mn-ea"/>
            </a:rPr>
            <a:t>Monsieur</a:t>
          </a:r>
          <a:r>
            <a:rPr lang="ru-RU" sz="2600" b="1" kern="1200" dirty="0">
              <a:latin typeface="Monotype Corsiva" panose="03010101010201010101" pitchFamily="66" charset="0"/>
              <a:sym typeface="+mn-ea"/>
            </a:rPr>
            <a:t> </a:t>
          </a:r>
          <a:endParaRPr lang="zh-CN" altLang="en-US" sz="2600" kern="1200"/>
        </a:p>
      </dsp:txBody>
      <dsp:txXfrm>
        <a:off x="19257" y="19257"/>
        <a:ext cx="2447507" cy="618983"/>
      </dsp:txXfrm>
    </dsp:sp>
    <dsp:sp modelId="{A339F384-4BED-4FC2-8E07-A05A6FA26E24}">
      <dsp:nvSpPr>
        <dsp:cNvPr id="0" name=""/>
        <dsp:cNvSpPr/>
      </dsp:nvSpPr>
      <dsp:spPr>
        <a:xfrm>
          <a:off x="278558" y="767079"/>
          <a:ext cx="3156997" cy="65749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>
              <a:latin typeface="Monotype Corsiva" panose="03010101010201010101" pitchFamily="66" charset="0"/>
              <a:sym typeface="+mn-ea"/>
            </a:rPr>
            <a:t>       dandy</a:t>
          </a:r>
          <a:r>
            <a:rPr lang="ru-RU" sz="2600" b="1" kern="1200" dirty="0">
              <a:latin typeface="Monotype Corsiva" panose="03010101010201010101" pitchFamily="66" charset="0"/>
              <a:sym typeface="+mn-ea"/>
            </a:rPr>
            <a:t> </a:t>
          </a:r>
          <a:endParaRPr lang="zh-CN" altLang="en-US" sz="2600" kern="1200"/>
        </a:p>
      </dsp:txBody>
      <dsp:txXfrm>
        <a:off x="297815" y="786336"/>
        <a:ext cx="2412552" cy="618983"/>
      </dsp:txXfrm>
    </dsp:sp>
    <dsp:sp modelId="{1849904B-B9A1-41B8-AE72-D62AF180C8CC}">
      <dsp:nvSpPr>
        <dsp:cNvPr id="0" name=""/>
        <dsp:cNvSpPr/>
      </dsp:nvSpPr>
      <dsp:spPr>
        <a:xfrm>
          <a:off x="557117" y="1460947"/>
          <a:ext cx="3156997" cy="65749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600" kern="1200"/>
            <a:t>              ???</a:t>
          </a:r>
        </a:p>
      </dsp:txBody>
      <dsp:txXfrm>
        <a:off x="576374" y="1480204"/>
        <a:ext cx="2412552" cy="618983"/>
      </dsp:txXfrm>
    </dsp:sp>
    <dsp:sp modelId="{CF9E5FB5-3C8E-4F9C-BE67-08F0D67091D7}">
      <dsp:nvSpPr>
        <dsp:cNvPr id="0" name=""/>
        <dsp:cNvSpPr/>
      </dsp:nvSpPr>
      <dsp:spPr>
        <a:xfrm>
          <a:off x="2729624" y="498601"/>
          <a:ext cx="427373" cy="4273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900" kern="1200"/>
        </a:p>
      </dsp:txBody>
      <dsp:txXfrm>
        <a:off x="2825783" y="498601"/>
        <a:ext cx="235055" cy="321598"/>
      </dsp:txXfrm>
    </dsp:sp>
    <dsp:sp modelId="{A03B5AAD-8870-4FBD-A0AF-D6730408EEF5}">
      <dsp:nvSpPr>
        <dsp:cNvPr id="0" name=""/>
        <dsp:cNvSpPr/>
      </dsp:nvSpPr>
      <dsp:spPr>
        <a:xfrm>
          <a:off x="3008183" y="1261298"/>
          <a:ext cx="427373" cy="4273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900" kern="1200"/>
        </a:p>
      </dsp:txBody>
      <dsp:txXfrm>
        <a:off x="3104342" y="1261298"/>
        <a:ext cx="235055" cy="321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24BC0-0B8D-42E9-A25F-7CA5AD90CCA1}">
      <dsp:nvSpPr>
        <dsp:cNvPr id="0" name=""/>
        <dsp:cNvSpPr/>
      </dsp:nvSpPr>
      <dsp:spPr>
        <a:xfrm>
          <a:off x="464" y="364720"/>
          <a:ext cx="1811424" cy="108685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текущий</a:t>
          </a:r>
          <a:endParaRPr lang="zh-CN" altLang="en-US" sz="1700" kern="1200"/>
        </a:p>
      </dsp:txBody>
      <dsp:txXfrm>
        <a:off x="464" y="364720"/>
        <a:ext cx="1811424" cy="1086854"/>
      </dsp:txXfrm>
    </dsp:sp>
    <dsp:sp modelId="{A3974D1E-D32E-47DA-BFE3-BD66226FC69C}">
      <dsp:nvSpPr>
        <dsp:cNvPr id="0" name=""/>
        <dsp:cNvSpPr/>
      </dsp:nvSpPr>
      <dsp:spPr>
        <a:xfrm>
          <a:off x="1993031" y="364720"/>
          <a:ext cx="1811424" cy="108685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тематический</a:t>
          </a:r>
          <a:endParaRPr lang="zh-CN" altLang="en-US" sz="1700" kern="1200"/>
        </a:p>
      </dsp:txBody>
      <dsp:txXfrm>
        <a:off x="1993031" y="364720"/>
        <a:ext cx="1811424" cy="1086854"/>
      </dsp:txXfrm>
    </dsp:sp>
    <dsp:sp modelId="{D62CCB3D-C0B5-4702-B0E7-2BCC3AC6BED6}">
      <dsp:nvSpPr>
        <dsp:cNvPr id="0" name=""/>
        <dsp:cNvSpPr/>
      </dsp:nvSpPr>
      <dsp:spPr>
        <a:xfrm>
          <a:off x="464" y="1632717"/>
          <a:ext cx="1811424" cy="108685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промежуточный</a:t>
          </a:r>
          <a:endParaRPr lang="zh-CN" altLang="en-US" sz="1700" kern="1200"/>
        </a:p>
      </dsp:txBody>
      <dsp:txXfrm>
        <a:off x="464" y="1632717"/>
        <a:ext cx="1811424" cy="1086854"/>
      </dsp:txXfrm>
    </dsp:sp>
    <dsp:sp modelId="{65DCAB72-4323-4909-83B5-EA97756B63D0}">
      <dsp:nvSpPr>
        <dsp:cNvPr id="0" name=""/>
        <dsp:cNvSpPr/>
      </dsp:nvSpPr>
      <dsp:spPr>
        <a:xfrm>
          <a:off x="1991600" y="1632717"/>
          <a:ext cx="1811424" cy="108685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итоговый</a:t>
          </a:r>
          <a:endParaRPr lang="zh-CN" altLang="en-US" sz="1700" kern="1200"/>
        </a:p>
      </dsp:txBody>
      <dsp:txXfrm>
        <a:off x="1991600" y="1632717"/>
        <a:ext cx="1811424" cy="1086854"/>
      </dsp:txXfrm>
    </dsp:sp>
    <dsp:sp modelId="{52FDF2A5-21FC-4943-A856-33657F608538}">
      <dsp:nvSpPr>
        <dsp:cNvPr id="0" name=""/>
        <dsp:cNvSpPr/>
      </dsp:nvSpPr>
      <dsp:spPr>
        <a:xfrm>
          <a:off x="996747" y="2900714"/>
          <a:ext cx="1811424" cy="108685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Виды контроля</a:t>
          </a:r>
          <a:endParaRPr lang="zh-CN" altLang="en-US" sz="2400" kern="1200"/>
        </a:p>
      </dsp:txBody>
      <dsp:txXfrm>
        <a:off x="996747" y="2900714"/>
        <a:ext cx="1811424" cy="10868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437E-4A2C-4D67-99AE-59DF82E41407}">
      <dsp:nvSpPr>
        <dsp:cNvPr id="0" name=""/>
        <dsp:cNvSpPr/>
      </dsp:nvSpPr>
      <dsp:spPr>
        <a:xfrm>
          <a:off x="0" y="0"/>
          <a:ext cx="4332033" cy="9757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        Фомы контроля</a:t>
          </a:r>
          <a:endParaRPr lang="zh-CN" altLang="en-US" sz="2400" kern="1200"/>
        </a:p>
      </dsp:txBody>
      <dsp:txXfrm>
        <a:off x="28578" y="28578"/>
        <a:ext cx="3279133" cy="918585"/>
      </dsp:txXfrm>
    </dsp:sp>
    <dsp:sp modelId="{A339F384-4BED-4FC2-8E07-A05A6FA26E24}">
      <dsp:nvSpPr>
        <dsp:cNvPr id="0" name=""/>
        <dsp:cNvSpPr/>
      </dsp:nvSpPr>
      <dsp:spPr>
        <a:xfrm>
          <a:off x="382238" y="1138364"/>
          <a:ext cx="4332033" cy="9757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Устная форма:</a:t>
          </a:r>
          <a:r>
            <a:rPr lang="ru-RU" sz="12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sz="12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опрос; выступление с докладом/рефератом/сообщением; пересказ (подробный, выборочный, краткий, художественный); чтение наизусть.</a:t>
          </a:r>
          <a:endParaRPr lang="zh-CN" altLang="en-US" sz="1200" i="1" kern="1200"/>
        </a:p>
      </dsp:txBody>
      <dsp:txXfrm>
        <a:off x="410816" y="1166942"/>
        <a:ext cx="3258407" cy="918585"/>
      </dsp:txXfrm>
    </dsp:sp>
    <dsp:sp modelId="{1849904B-B9A1-41B8-AE72-D62AF180C8CC}">
      <dsp:nvSpPr>
        <dsp:cNvPr id="0" name=""/>
        <dsp:cNvSpPr/>
      </dsp:nvSpPr>
      <dsp:spPr>
        <a:xfrm>
          <a:off x="764476" y="2276729"/>
          <a:ext cx="4332033" cy="9757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Письменная форма:</a:t>
          </a:r>
          <a:r>
            <a:rPr lang="ru-RU" sz="13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sz="1200" b="1" i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контрольная работа, самостоятельная/домашняя работа, письменная работа, сочинение, тестирование, проект, экзамен.</a:t>
          </a:r>
          <a:endParaRPr lang="zh-CN" altLang="en-US" sz="1200" i="1" kern="1200"/>
        </a:p>
      </dsp:txBody>
      <dsp:txXfrm>
        <a:off x="793054" y="2305307"/>
        <a:ext cx="3258407" cy="918585"/>
      </dsp:txXfrm>
    </dsp:sp>
    <dsp:sp modelId="{CF9E5FB5-3C8E-4F9C-BE67-08F0D67091D7}">
      <dsp:nvSpPr>
        <dsp:cNvPr id="0" name=""/>
        <dsp:cNvSpPr/>
      </dsp:nvSpPr>
      <dsp:spPr>
        <a:xfrm>
          <a:off x="3697801" y="739936"/>
          <a:ext cx="634231" cy="6342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/>
        </a:p>
      </dsp:txBody>
      <dsp:txXfrm>
        <a:off x="3840503" y="739936"/>
        <a:ext cx="348827" cy="477259"/>
      </dsp:txXfrm>
    </dsp:sp>
    <dsp:sp modelId="{A03B5AAD-8870-4FBD-A0AF-D6730408EEF5}">
      <dsp:nvSpPr>
        <dsp:cNvPr id="0" name=""/>
        <dsp:cNvSpPr/>
      </dsp:nvSpPr>
      <dsp:spPr>
        <a:xfrm>
          <a:off x="4080040" y="1871796"/>
          <a:ext cx="634231" cy="6342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800" kern="1200"/>
        </a:p>
      </dsp:txBody>
      <dsp:txXfrm>
        <a:off x="4222742" y="1871796"/>
        <a:ext cx="348827" cy="477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4B854-99F7-46A8-AFC6-F3AB311104F8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F0B3F-BA8F-40E5-AA0F-D1FCB814E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5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7C02-3CA9-4A4D-9607-D8FA47896216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BDEDD-6250-4AE9-B891-4AFB7C03AA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927FA-0AEA-4D03-869B-129288585709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B983F-B983-44AE-AF6F-A319B85407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7918C-D43E-472D-A67B-E421A15A3F85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666E-8834-474A-8D86-4EE6B32E7F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00416-5509-4A73-B3F6-A35DDDD44DE4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89E37-BE3C-4C5D-8731-F09B7111FD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01D3-F47E-4571-BA78-1924C626F0CB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BD965-CDC5-4F1C-BBB7-FCFD50723F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0E0A9-437E-4B69-BD5F-7D16A024FAFE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3356-649A-4FF9-B68A-22B3B54E9C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E31ED-986C-41EB-A306-31421ECF5431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208F4-F425-46E8-AE1F-A68DC23F4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A3BE4-D2A6-4DDA-86BD-E82CEC2F8025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591E-57E4-491A-937F-6EF14AC12C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2F209-1233-4020-8121-84E054CC045E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714F7-27A2-425E-922A-50AAA33970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1EF3F-DC1D-4D4E-A493-40A1CD3A8F5F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7FF36-8241-49D1-8E01-585F6122DB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509E8-86D6-4BBF-8905-8183AC7F0F54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EC147-1720-4044-AE4D-793D607167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094333-E20E-40F3-B42E-BCA1581DD32D}" type="datetimeFigureOut">
              <a:rPr lang="ru-RU"/>
              <a:pPr>
                <a:defRPr/>
              </a:pPr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0EBF8F-BF3B-4A79-B2C3-871021A2A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249738" y="1825625"/>
          <a:ext cx="68707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50"/>
                <a:gridCol w="3435350"/>
              </a:tblGrid>
              <a:tr h="37094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</a:tr>
            </a:tbl>
          </a:graphicData>
        </a:graphic>
      </p:graphicFrame>
      <p:pic>
        <p:nvPicPr>
          <p:cNvPr id="20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982"/>
            <a:ext cx="1232535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34" y="4695782"/>
            <a:ext cx="978970" cy="1744347"/>
          </a:xfrm>
          <a:prstGeom prst="rect">
            <a:avLst/>
          </a:prstGeom>
          <a:effectLst/>
        </p:spPr>
      </p:pic>
      <p:sp>
        <p:nvSpPr>
          <p:cNvPr id="2067" name="TextBox 5"/>
          <p:cNvSpPr txBox="1">
            <a:spLocks noChangeArrowheads="1"/>
          </p:cNvSpPr>
          <p:nvPr/>
        </p:nvSpPr>
        <p:spPr bwMode="auto">
          <a:xfrm>
            <a:off x="-44450" y="176270"/>
            <a:ext cx="38957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Домодедовский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имени Героя Советского Союза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Максимова</a:t>
            </a:r>
          </a:p>
        </p:txBody>
      </p:sp>
      <p:sp>
        <p:nvSpPr>
          <p:cNvPr id="2068" name="AutoShape 22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069" name="AutoShape 24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" name="Picture 16" descr="D:\Рекрутинг\фото 1.JPG"/>
          <p:cNvPicPr>
            <a:picLocks noChangeAspect="1" noChangeArrowheads="1"/>
          </p:cNvPicPr>
          <p:nvPr/>
        </p:nvPicPr>
        <p:blipFill>
          <a:blip r:embed="rId4" cstate="print"/>
          <a:srcRect l="6112" t="17547" r="8320"/>
          <a:stretch>
            <a:fillRect/>
          </a:stretch>
        </p:blipFill>
        <p:spPr bwMode="auto">
          <a:xfrm>
            <a:off x="2479675" y="4431756"/>
            <a:ext cx="4018414" cy="250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Новая  школа\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359" y="3037419"/>
            <a:ext cx="3795283" cy="253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671660" y="-51982"/>
            <a:ext cx="834072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«Я иду на урок»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6313" y="676181"/>
            <a:ext cx="77560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План.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Внедрение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ФОП. Русский язык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(Екатерина Ивановна Барзенкова,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УР,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</a:t>
            </a:r>
            <a:r>
              <a:rPr lang="ru-RU" alt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</a:t>
            </a:r>
            <a:r>
              <a:rPr lang="ru-RU" alt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Проектирование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оценки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освоения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 программы по русскому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 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Николаевна Тимонина 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Внедрение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ФОП. Литература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Константиновна Аракчеева,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Максимова)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Проектирование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оценки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освоения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 программы по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Алексеевна Болотина,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</a:t>
            </a:r>
            <a:r>
              <a:rPr lang="ru-RU" alt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.                                                        лицея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имени Героя Советского Союза  Ю.П. Максимова)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1184515"/>
            <a:ext cx="1012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/>
              <a:t>Формирование регулятивных универсальных учебных действий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747656" y="1701299"/>
          <a:ext cx="5959930" cy="4937119"/>
        </p:xfrm>
        <a:graphic>
          <a:graphicData uri="http://schemas.openxmlformats.org/presentationml/2006/ole">
            <p:oleObj spid="_x0000_s2058" name="Документ" r:id="rId4" imgW="6096773" imgH="5049790" progId="Word.Document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0375" y="2530929"/>
            <a:ext cx="47239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5 класс</a:t>
            </a:r>
            <a:endParaRPr lang="ru-RU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аспекте формирования регулятивных универсальных учебных действий пятиклассникам предлагается ответить на следующие вопросы: «Знакомы ли вы с иллюстрациями к этой пушкинской сказке Т.А. Мавриной, Е.И. Пашкова, художников Палеха? Какие из иллюстраций этих художников, по вашему мнению, точнее отражают внешний и внутренний облик героев?»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879" y="1184515"/>
            <a:ext cx="10564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Arial Black" panose="020B0A04020102020204" pitchFamily="34" charset="0"/>
              </a:rPr>
              <a:t>ИНТЕГРАЦИЯ НА УРОКАХ ЛИТЕРАТУРЫ –</a:t>
            </a:r>
            <a:endParaRPr lang="ru-RU" sz="2400" dirty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Arial Black" panose="020B0A04020102020204" pitchFamily="34" charset="0"/>
              </a:rPr>
              <a:t>ПУТЬ К ДОСТИЖЕНИЮ МЕТАПРЕДМЕТНЫХ РЕЗУЛЬТАТОВ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690495"/>
            <a:ext cx="6718300" cy="3387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(лат.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integrare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восстанавливать, восполнять) – производить интеграцию, объединять части в одно целое.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Интегративные уроки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уроки изучения определённых тем на основе двух-трех учебных предметов.</a:t>
            </a:r>
            <a:endParaRPr lang="ru-RU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879" y="1184515"/>
            <a:ext cx="10564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Arial Black" panose="020B0A04020102020204" pitchFamily="34" charset="0"/>
              </a:rPr>
              <a:t>ИНТЕГРАЦИЯ НА УРОКАХ ЛИТЕРАТУРЫ –</a:t>
            </a:r>
            <a:endParaRPr lang="ru-RU" sz="2400" dirty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Arial Black" panose="020B0A04020102020204" pitchFamily="34" charset="0"/>
              </a:rPr>
              <a:t>ПУТЬ К ДОСТИЖЕНИЮ МЕТАПРЕДМЕТНЫХ РЕЗУЛЬТАТОВ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6435" y="2493010"/>
            <a:ext cx="622363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</a:t>
            </a:r>
            <a:r>
              <a:rPr lang="ru-RU" sz="1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 класс.</a:t>
            </a:r>
            <a:endParaRPr lang="ru-RU" sz="1600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   фрагмент    романа    в     стихах     «Евгений     Онегин» А. С. Пушкина. Найдите слова, написанные не по-русски. Выясните их лексическое значение. Как вы думаете, почему А. С. Пушкин не перевел эти слова на русский язык?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209318460"/>
              </p:ext>
            </p:extLst>
          </p:nvPr>
        </p:nvGraphicFramePr>
        <p:xfrm>
          <a:off x="2000885" y="4241799"/>
          <a:ext cx="3714115" cy="219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Блок-схема: перфолента 5"/>
          <p:cNvSpPr/>
          <p:nvPr/>
        </p:nvSpPr>
        <p:spPr>
          <a:xfrm rot="5400000">
            <a:off x="7826375" y="1908175"/>
            <a:ext cx="3229610" cy="4762500"/>
          </a:xfrm>
          <a:prstGeom prst="flowChartPunchedTap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005445" y="3272790"/>
            <a:ext cx="3351530" cy="2143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Когда же юности мятежной 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Пришла Евгению пора,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Пора надежд и грусти нежной,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b="1" dirty="0">
                <a:latin typeface="Monotype Corsiva" panose="03010101010201010101" pitchFamily="66" charset="0"/>
                <a:sym typeface="+mn-ea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sym typeface="+mn-ea"/>
              </a:rPr>
              <a:t>Monsieur</a:t>
            </a:r>
            <a:r>
              <a:rPr lang="ru-RU" b="1" dirty="0">
                <a:latin typeface="Monotype Corsiva" panose="03010101010201010101" pitchFamily="66" charset="0"/>
                <a:sym typeface="+mn-ea"/>
              </a:rPr>
              <a:t> </a:t>
            </a:r>
            <a:r>
              <a:rPr lang="ru-RU" dirty="0">
                <a:latin typeface="Monotype Corsiva" panose="03010101010201010101" pitchFamily="66" charset="0"/>
                <a:sym typeface="+mn-ea"/>
              </a:rPr>
              <a:t>прогнали со двора.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Вот мой Онегин на свободе; 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Острижен по последней моде, 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  <a:sym typeface="+mn-ea"/>
              </a:rPr>
              <a:t>Как </a:t>
            </a:r>
            <a:r>
              <a:rPr lang="ru-RU" b="1" dirty="0" err="1">
                <a:latin typeface="Monotype Corsiva" panose="03010101010201010101" pitchFamily="66" charset="0"/>
                <a:sym typeface="+mn-ea"/>
              </a:rPr>
              <a:t>dandy</a:t>
            </a:r>
            <a:r>
              <a:rPr lang="ru-RU" b="1" dirty="0">
                <a:latin typeface="Monotype Corsiva" panose="03010101010201010101" pitchFamily="66" charset="0"/>
                <a:sym typeface="+mn-ea"/>
              </a:rPr>
              <a:t> </a:t>
            </a:r>
            <a:r>
              <a:rPr lang="ru-RU" dirty="0">
                <a:latin typeface="Monotype Corsiva" panose="03010101010201010101" pitchFamily="66" charset="0"/>
                <a:sym typeface="+mn-ea"/>
              </a:rPr>
              <a:t>лондонский </a:t>
            </a:r>
            <a:r>
              <a:rPr lang="ru-RU" dirty="0" smtClean="0">
                <a:latin typeface="Monotype Corsiva" panose="03010101010201010101" pitchFamily="66" charset="0"/>
                <a:sym typeface="+mn-ea"/>
              </a:rPr>
              <a:t>одет…</a:t>
            </a:r>
            <a:endParaRPr lang="ru-RU" altLang="en-US" dirty="0" smtClean="0">
              <a:latin typeface="Monotype Corsiva" panose="03010101010201010101" pitchFamily="66" charset="0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249738" y="1825625"/>
          <a:ext cx="68707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50"/>
                <a:gridCol w="3435350"/>
              </a:tblGrid>
              <a:tr h="37094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</a:tr>
            </a:tbl>
          </a:graphicData>
        </a:graphic>
      </p:graphicFrame>
      <p:pic>
        <p:nvPicPr>
          <p:cNvPr id="20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982"/>
            <a:ext cx="1232535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34" y="4695782"/>
            <a:ext cx="978970" cy="1744347"/>
          </a:xfrm>
          <a:prstGeom prst="rect">
            <a:avLst/>
          </a:prstGeom>
          <a:effectLst/>
        </p:spPr>
      </p:pic>
      <p:sp>
        <p:nvSpPr>
          <p:cNvPr id="2067" name="TextBox 5"/>
          <p:cNvSpPr txBox="1">
            <a:spLocks noChangeArrowheads="1"/>
          </p:cNvSpPr>
          <p:nvPr/>
        </p:nvSpPr>
        <p:spPr bwMode="auto">
          <a:xfrm>
            <a:off x="-44450" y="176270"/>
            <a:ext cx="38957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Домодедовский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имени Героя Советского Союза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Максимова</a:t>
            </a:r>
          </a:p>
        </p:txBody>
      </p:sp>
      <p:sp>
        <p:nvSpPr>
          <p:cNvPr id="2068" name="AutoShape 22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069" name="AutoShape 24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" name="Picture 16" descr="D:\Рекрутинг\фото 1.JPG"/>
          <p:cNvPicPr>
            <a:picLocks noChangeAspect="1" noChangeArrowheads="1"/>
          </p:cNvPicPr>
          <p:nvPr/>
        </p:nvPicPr>
        <p:blipFill>
          <a:blip r:embed="rId4" cstate="print"/>
          <a:srcRect l="6112" t="17547" r="8320"/>
          <a:stretch>
            <a:fillRect/>
          </a:stretch>
        </p:blipFill>
        <p:spPr bwMode="auto">
          <a:xfrm>
            <a:off x="2479675" y="4431756"/>
            <a:ext cx="4018414" cy="250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Новая  школа\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934" y="2547562"/>
            <a:ext cx="3795283" cy="253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771923" y="222436"/>
            <a:ext cx="834072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«Я иду на урок»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56362" y="1248232"/>
            <a:ext cx="775607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Проектирование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оценки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результатов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освоения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обучающимися  </a:t>
            </a:r>
            <a:endParaRPr lang="ru-RU" sz="2400" b="1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литературе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Алексеевна Болотина, 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Домодедовского </a:t>
            </a:r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лицея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 Ю.П. Максимова)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891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96215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photo_5316605167086459900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" y="1667510"/>
            <a:ext cx="3575050" cy="5034915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4771571" y="2184309"/>
            <a:ext cx="6503035" cy="35496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448310">
              <a:lnSpc>
                <a:spcPct val="150000"/>
              </a:lnSpc>
            </a:pPr>
            <a:r>
              <a:rPr lang="en-US" b="0" dirty="0" err="1">
                <a:latin typeface="Times New Roman" panose="02020603050405020304" pitchFamily="18" charset="0"/>
              </a:rPr>
              <a:t>Система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контроля</a:t>
            </a:r>
            <a:r>
              <a:rPr lang="en-US" b="0" dirty="0">
                <a:latin typeface="Times New Roman" panose="02020603050405020304" pitchFamily="18" charset="0"/>
              </a:rPr>
              <a:t> и </a:t>
            </a:r>
            <a:r>
              <a:rPr lang="en-US" b="0" dirty="0" err="1">
                <a:latin typeface="Times New Roman" panose="02020603050405020304" pitchFamily="18" charset="0"/>
              </a:rPr>
              <a:t>оценивания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достижения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планируемых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результатов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по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учебному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предмету</a:t>
            </a:r>
            <a:r>
              <a:rPr lang="en-US" b="0" dirty="0">
                <a:latin typeface="Times New Roman" panose="02020603050405020304" pitchFamily="18" charset="0"/>
              </a:rPr>
              <a:t> «</a:t>
            </a:r>
            <a:r>
              <a:rPr lang="en-US" b="0" dirty="0" err="1">
                <a:latin typeface="Times New Roman" panose="02020603050405020304" pitchFamily="18" charset="0"/>
              </a:rPr>
              <a:t>Литература</a:t>
            </a:r>
            <a:r>
              <a:rPr lang="en-US" b="0" dirty="0">
                <a:latin typeface="Times New Roman" panose="02020603050405020304" pitchFamily="18" charset="0"/>
              </a:rPr>
              <a:t>» в </a:t>
            </a:r>
            <a:r>
              <a:rPr lang="en-US" b="0" dirty="0" err="1">
                <a:latin typeface="Times New Roman" panose="02020603050405020304" pitchFamily="18" charset="0"/>
              </a:rPr>
              <a:t>соответствии</a:t>
            </a:r>
            <a:r>
              <a:rPr lang="en-US" b="0" dirty="0">
                <a:latin typeface="Times New Roman" panose="02020603050405020304" pitchFamily="18" charset="0"/>
              </a:rPr>
              <a:t> с ФГОС ООО </a:t>
            </a:r>
            <a:r>
              <a:rPr lang="en-US" b="0" dirty="0" err="1">
                <a:latin typeface="Times New Roman" panose="02020603050405020304" pitchFamily="18" charset="0"/>
              </a:rPr>
              <a:t>должна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отражать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не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только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результат</a:t>
            </a:r>
            <a:r>
              <a:rPr lang="en-US" b="0" dirty="0">
                <a:latin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</a:rPr>
              <a:t>но</a:t>
            </a:r>
            <a:r>
              <a:rPr lang="en-US" b="0" dirty="0">
                <a:latin typeface="Times New Roman" panose="02020603050405020304" pitchFamily="18" charset="0"/>
              </a:rPr>
              <a:t> и </a:t>
            </a:r>
            <a:r>
              <a:rPr lang="en-US" b="0" dirty="0" err="1">
                <a:latin typeface="Times New Roman" panose="02020603050405020304" pitchFamily="18" charset="0"/>
              </a:rPr>
              <a:t>сам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процесс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достижения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результатов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освоения</a:t>
            </a:r>
            <a:r>
              <a:rPr lang="en-US" b="0" dirty="0">
                <a:latin typeface="Times New Roman" panose="02020603050405020304" pitchFamily="18" charset="0"/>
              </a:rPr>
              <a:t> ФОП ООО и </a:t>
            </a:r>
            <a:r>
              <a:rPr lang="en-US" b="0" dirty="0" err="1">
                <a:latin typeface="Times New Roman" panose="02020603050405020304" pitchFamily="18" charset="0"/>
              </a:rPr>
              <a:t>представляет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собой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сочетание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разных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видов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оценивания</a:t>
            </a:r>
            <a:r>
              <a:rPr lang="en-US" b="0" dirty="0">
                <a:latin typeface="Times New Roman" panose="02020603050405020304" pitchFamily="18" charset="0"/>
              </a:rPr>
              <a:t>, </a:t>
            </a:r>
            <a:r>
              <a:rPr lang="en-US" b="0" dirty="0" err="1">
                <a:latin typeface="Times New Roman" panose="02020603050405020304" pitchFamily="18" charset="0"/>
              </a:rPr>
              <a:t>методов</a:t>
            </a:r>
            <a:r>
              <a:rPr lang="en-US" b="0" dirty="0">
                <a:latin typeface="Times New Roman" panose="02020603050405020304" pitchFamily="18" charset="0"/>
              </a:rPr>
              <a:t> и </a:t>
            </a:r>
            <a:r>
              <a:rPr lang="en-US" b="0" dirty="0" err="1">
                <a:latin typeface="Times New Roman" panose="02020603050405020304" pitchFamily="18" charset="0"/>
              </a:rPr>
              <a:t>форм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проверки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уровня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этих</a:t>
            </a:r>
            <a:r>
              <a:rPr lang="en-US" b="0" dirty="0">
                <a:latin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</a:rPr>
              <a:t>достижений</a:t>
            </a:r>
            <a:r>
              <a:rPr lang="en-US" b="0" dirty="0">
                <a:latin typeface="Times New Roman" panose="02020603050405020304" pitchFamily="18" charset="0"/>
              </a:rPr>
              <a:t>.</a:t>
            </a:r>
            <a:endParaRPr lang="en-US" altLang="en-US" b="0" dirty="0">
              <a:latin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5878" y="4994275"/>
            <a:ext cx="3017838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40385" y="1833880"/>
            <a:ext cx="1122553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0">
                <a:latin typeface="Times New Roman" panose="02020603050405020304" pitchFamily="18" charset="0"/>
              </a:rPr>
              <a:t>Оценивание достижения </a:t>
            </a:r>
            <a:r>
              <a:rPr lang="en-US" b="1" i="1">
                <a:latin typeface="Times New Roman" panose="02020603050405020304" pitchFamily="18" charset="0"/>
              </a:rPr>
              <a:t>предметных результатов </a:t>
            </a:r>
            <a:r>
              <a:rPr lang="en-US" b="0">
                <a:latin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0">
                <a:latin typeface="Times New Roman" panose="02020603050405020304" pitchFamily="18" charset="0"/>
              </a:rPr>
              <a:t>должно проходить с учетом следующих факторов: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Предмет «Литература» входит в обязательную часть федерального учебного плана.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В учебном плане на его изучение отводятся отдельные часы.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Образовательные  организации  самостоятельно  определяют  виды и формы промежуточной и итоговой аттестации (контрольные работы, проекты, письменные работы и др.).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Итоговая аттестация по литературе проводится обязательно: как внутренняя, так и внешняя (по выбору обучающихся) в форме ОГЭ.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Оценка в аттестат должна быть поставлена на основании проведения итоговой аттестации с учетом результатов промежуточного контроля.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600" b="0">
                <a:latin typeface="Times New Roman" panose="02020603050405020304" pitchFamily="18" charset="0"/>
              </a:rPr>
              <a:t>Текущий и тематический контроль осуществляется в течение всего учебного года в устной и письменной формах по выбору учителя.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989965" y="2505710"/>
          <a:ext cx="3804920" cy="435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6460490" y="2857500"/>
          <a:ext cx="5096510" cy="3252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0" name="Текстовое поле 99"/>
          <p:cNvSpPr txBox="1"/>
          <p:nvPr/>
        </p:nvSpPr>
        <p:spPr>
          <a:xfrm>
            <a:off x="644525" y="1896110"/>
            <a:ext cx="112363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896620" indent="-896620" algn="ctr"/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Предметные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результаты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по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литературе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  <a:p>
            <a:pPr marL="896620" indent="-896620" algn="ctr"/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как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объект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внутришкольного</a:t>
            </a:r>
            <a:r>
              <a:rPr lang="en-US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оценивания</a:t>
            </a:r>
            <a:endParaRPr lang="en-US" altLang="en-US" sz="2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Чугунова\Downloads\photo170667829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4946" y="2004332"/>
            <a:ext cx="3267503" cy="46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Чугунова\Downloads\photo170667823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690" y="2004332"/>
            <a:ext cx="3160507" cy="46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е поле 99"/>
          <p:cNvSpPr txBox="1"/>
          <p:nvPr/>
        </p:nvSpPr>
        <p:spPr>
          <a:xfrm>
            <a:off x="3976008" y="1983921"/>
            <a:ext cx="366893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896620" indent="-896620" algn="ctr">
              <a:lnSpc>
                <a:spcPct val="150000"/>
              </a:lnSpc>
            </a:pPr>
            <a:r>
              <a:rPr lang="en-US" sz="16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Предметные</a:t>
            </a:r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результаты</a:t>
            </a:r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endParaRPr lang="en-US" sz="1600" b="1" dirty="0" smtClean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896620" indent="-896620" algn="ctr">
              <a:lnSpc>
                <a:spcPct val="150000"/>
              </a:lnSpc>
            </a:pP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по</a:t>
            </a:r>
            <a:r>
              <a:rPr lang="en-US" sz="1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6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литературе</a:t>
            </a:r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  <a:p>
            <a:pPr marL="896620" indent="-896620" algn="ctr">
              <a:lnSpc>
                <a:spcPct val="150000"/>
              </a:lnSpc>
            </a:pP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как</a:t>
            </a:r>
            <a:r>
              <a:rPr lang="en-US" sz="1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объект</a:t>
            </a:r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endParaRPr lang="en-US" sz="1600" b="1" dirty="0" smtClean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marL="896620" indent="-896620" algn="ctr">
              <a:lnSpc>
                <a:spcPct val="150000"/>
              </a:lnSpc>
            </a:pP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внутришкольного</a:t>
            </a:r>
            <a:r>
              <a:rPr lang="en-US" sz="1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600" b="1" dirty="0" err="1" smtClean="0">
                <a:latin typeface="Arial Black" panose="020B0A04020102020204" pitchFamily="34" charset="0"/>
                <a:cs typeface="Arial Black" panose="020B0A04020102020204" pitchFamily="34" charset="0"/>
              </a:rPr>
              <a:t>оценивания</a:t>
            </a:r>
            <a:endParaRPr lang="en-US" altLang="en-US" sz="16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118235" y="1977390"/>
            <a:ext cx="10561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400" b="0">
                <a:latin typeface="Arial Black" panose="020B0A04020102020204" pitchFamily="34" charset="0"/>
                <a:ea typeface="SimSun" panose="02010600030101010101" pitchFamily="2" charset="-122"/>
                <a:cs typeface="Arial Black" panose="020B0A04020102020204" pitchFamily="34" charset="0"/>
              </a:rPr>
              <a:t>Образовательная диагностика в системе оценивания</a:t>
            </a:r>
            <a:endParaRPr lang="en-US" altLang="en-US" sz="2400" b="0">
              <a:latin typeface="Arial Black" panose="020B0A04020102020204" pitchFamily="34" charset="0"/>
              <a:ea typeface="SimSun" panose="02010600030101010101" pitchFamily="2" charset="-122"/>
              <a:cs typeface="Arial Black" panose="020B0A040201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60375" y="2867978"/>
            <a:ext cx="5080000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448310"/>
            <a:r>
              <a:rPr lang="en-US" b="1" i="1">
                <a:latin typeface="Times New Roman" panose="02020603050405020304" pitchFamily="18" charset="0"/>
              </a:rPr>
              <a:t>Образовательная диагностика </a:t>
            </a:r>
            <a:r>
              <a:rPr lang="en-US" b="0">
                <a:latin typeface="Times New Roman" panose="02020603050405020304" pitchFamily="18" charset="0"/>
              </a:rPr>
              <a:t>– это процесс определения результатов образовательной деятельности обучающихся и педагога с целью выявления, анализа, оценивания и корректировки обучения.</a:t>
            </a:r>
          </a:p>
          <a:p>
            <a:pPr marL="0" indent="448310"/>
            <a:endParaRPr lang="ru-RU" altLang="en-US" b="0">
              <a:latin typeface="Times New Roman" panose="02020603050405020304" pitchFamily="18" charset="0"/>
            </a:endParaRPr>
          </a:p>
          <a:p>
            <a:pPr marL="0" indent="448310"/>
            <a:r>
              <a:rPr lang="ru-RU" altLang="en-US" sz="1600" b="1">
                <a:latin typeface="Times New Roman" panose="02020603050405020304" pitchFamily="18" charset="0"/>
              </a:rPr>
              <a:t>Д</a:t>
            </a:r>
            <a:r>
              <a:rPr lang="en-US" altLang="en-US" sz="1600" b="1">
                <a:latin typeface="Times New Roman" panose="02020603050405020304" pitchFamily="18" charset="0"/>
              </a:rPr>
              <a:t>иагностически</a:t>
            </a:r>
            <a:r>
              <a:rPr lang="ru-RU" altLang="en-US" sz="1600" b="1">
                <a:latin typeface="Times New Roman" panose="02020603050405020304" pitchFamily="18" charset="0"/>
              </a:rPr>
              <a:t>е</a:t>
            </a:r>
            <a:r>
              <a:rPr lang="en-US" altLang="en-US" sz="1600" b="1">
                <a:latin typeface="Times New Roman" panose="02020603050405020304" pitchFamily="18" charset="0"/>
              </a:rPr>
              <a:t>	</a:t>
            </a:r>
            <a:r>
              <a:rPr lang="ru-RU" altLang="en-US" sz="1600" b="1">
                <a:latin typeface="Times New Roman" panose="02020603050405020304" pitchFamily="18" charset="0"/>
              </a:rPr>
              <a:t> </a:t>
            </a:r>
            <a:r>
              <a:rPr lang="en-US" altLang="en-US" sz="1600" b="1">
                <a:latin typeface="Times New Roman" panose="02020603050405020304" pitchFamily="18" charset="0"/>
              </a:rPr>
              <a:t>работ</a:t>
            </a:r>
            <a:r>
              <a:rPr lang="ru-RU" altLang="en-US" sz="1600" b="1">
                <a:latin typeface="Times New Roman" panose="02020603050405020304" pitchFamily="18" charset="0"/>
              </a:rPr>
              <a:t>ы </a:t>
            </a:r>
            <a:r>
              <a:rPr lang="en-US" altLang="en-US" sz="1600" b="0">
                <a:latin typeface="Times New Roman" panose="02020603050405020304" pitchFamily="18" charset="0"/>
              </a:rPr>
              <a:t>	</a:t>
            </a:r>
            <a:r>
              <a:rPr lang="ru-RU" altLang="en-US" sz="1600" b="0">
                <a:latin typeface="Times New Roman" panose="02020603050405020304" pitchFamily="18" charset="0"/>
              </a:rPr>
              <a:t>(</a:t>
            </a:r>
            <a:r>
              <a:rPr lang="en-US" altLang="en-US" sz="1600" b="0">
                <a:latin typeface="Times New Roman" panose="02020603050405020304" pitchFamily="18" charset="0"/>
              </a:rPr>
              <a:t>обязательн</a:t>
            </a:r>
            <a:r>
              <a:rPr lang="ru-RU" altLang="en-US" sz="1600" b="0">
                <a:latin typeface="Times New Roman" panose="02020603050405020304" pitchFamily="18" charset="0"/>
              </a:rPr>
              <a:t>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Times New Roman" panose="02020603050405020304" pitchFamily="18" charset="0"/>
              </a:rPr>
              <a:t>стартовая диагностика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0">
                <a:latin typeface="Times New Roman" panose="02020603050405020304" pitchFamily="18" charset="0"/>
              </a:rPr>
              <a:t>итоговая</a:t>
            </a:r>
            <a:r>
              <a:rPr lang="ru-RU" altLang="en-US" sz="1600" b="0">
                <a:latin typeface="Times New Roman" panose="02020603050405020304" pitchFamily="18" charset="0"/>
              </a:rPr>
              <a:t> </a:t>
            </a:r>
            <a:r>
              <a:rPr lang="en-US" altLang="en-US" sz="1600" b="0">
                <a:latin typeface="Times New Roman" panose="02020603050405020304" pitchFamily="18" charset="0"/>
              </a:rPr>
              <a:t>диагностика</a:t>
            </a:r>
          </a:p>
          <a:p>
            <a:pPr marL="0" indent="448310"/>
            <a:endParaRPr lang="en-US" altLang="en-US" b="0">
              <a:latin typeface="Times New Roman" panose="02020603050405020304" pitchFamily="18" charset="0"/>
            </a:endParaRPr>
          </a:p>
          <a:p>
            <a:pPr marL="0" indent="448310"/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599555" y="2867978"/>
            <a:ext cx="5080000" cy="2891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/>
            <a:r>
              <a:rPr lang="en-US" sz="1400" b="1" i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Примеры</a:t>
            </a:r>
            <a:r>
              <a:rPr lang="en-US" sz="14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заданий</a:t>
            </a:r>
            <a:r>
              <a:rPr lang="ru-RU" altLang="en-US" sz="14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. 6 класс</a:t>
            </a:r>
            <a:endParaRPr lang="en-US" sz="1400" b="1" dirty="0">
              <a:latin typeface="Times New Roman" panose="02020603050405020304" pitchFamily="18" charset="0"/>
            </a:endParaRPr>
          </a:p>
          <a:p>
            <a:pPr marL="0" indent="0"/>
            <a:r>
              <a:rPr lang="en-US" sz="1400" dirty="0">
                <a:latin typeface="Times New Roman" panose="02020603050405020304" pitchFamily="18" charset="0"/>
              </a:rPr>
              <a:t>1</a:t>
            </a:r>
            <a:r>
              <a:rPr lang="en-US" sz="1400" b="1" dirty="0">
                <a:latin typeface="Times New Roman" panose="02020603050405020304" pitchFamily="18" charset="0"/>
              </a:rPr>
              <a:t>. </a:t>
            </a:r>
            <a:r>
              <a:rPr lang="en-US" sz="1400" b="0" dirty="0" err="1">
                <a:latin typeface="Times New Roman" panose="02020603050405020304" pitchFamily="18" charset="0"/>
              </a:rPr>
              <a:t>Заполни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таблицу</a:t>
            </a:r>
            <a:r>
              <a:rPr lang="en-US" sz="1400" b="0" dirty="0">
                <a:latin typeface="Times New Roman" panose="02020603050405020304" pitchFamily="18" charset="0"/>
              </a:rPr>
              <a:t>: в </a:t>
            </a:r>
            <a:r>
              <a:rPr lang="en-US" sz="1400" b="0" dirty="0" err="1">
                <a:latin typeface="Times New Roman" panose="02020603050405020304" pitchFamily="18" charset="0"/>
              </a:rPr>
              <a:t>левый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столбец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впиши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термин</a:t>
            </a:r>
            <a:r>
              <a:rPr lang="en-US" sz="1400" b="0" dirty="0">
                <a:latin typeface="Times New Roman" panose="02020603050405020304" pitchFamily="18" charset="0"/>
              </a:rPr>
              <a:t>, </a:t>
            </a:r>
            <a:r>
              <a:rPr lang="en-US" sz="1400" b="0" dirty="0" err="1">
                <a:latin typeface="Times New Roman" panose="02020603050405020304" pitchFamily="18" charset="0"/>
              </a:rPr>
              <a:t>определение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которого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указано</a:t>
            </a:r>
            <a:r>
              <a:rPr lang="en-US" sz="1400" b="0" dirty="0">
                <a:latin typeface="Times New Roman" panose="02020603050405020304" pitchFamily="18" charset="0"/>
              </a:rPr>
              <a:t> в </a:t>
            </a:r>
            <a:r>
              <a:rPr lang="en-US" sz="1400" b="0" dirty="0" err="1">
                <a:latin typeface="Times New Roman" panose="02020603050405020304" pitchFamily="18" charset="0"/>
              </a:rPr>
              <a:t>правом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столбце</a:t>
            </a:r>
            <a:r>
              <a:rPr lang="en-US" sz="1400" b="0" dirty="0">
                <a:latin typeface="Times New Roman" panose="02020603050405020304" pitchFamily="18" charset="0"/>
              </a:rPr>
              <a:t> </a:t>
            </a:r>
            <a:r>
              <a:rPr lang="en-US" sz="1400" b="0" dirty="0" err="1">
                <a:latin typeface="Times New Roman" panose="02020603050405020304" pitchFamily="18" charset="0"/>
              </a:rPr>
              <a:t>таблицы</a:t>
            </a:r>
            <a:r>
              <a:rPr lang="en-US" sz="1400" b="0" dirty="0">
                <a:latin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1400" b="0" dirty="0" err="1">
                <a:latin typeface="Times New Roman" panose="02020603050405020304" pitchFamily="18" charset="0"/>
              </a:rPr>
              <a:t>Термины</a:t>
            </a:r>
            <a:r>
              <a:rPr lang="en-US" sz="1400" b="0" dirty="0">
                <a:latin typeface="Times New Roman" panose="02020603050405020304" pitchFamily="18" charset="0"/>
              </a:rPr>
              <a:t>: </a:t>
            </a:r>
            <a:r>
              <a:rPr lang="en-US" sz="1400" b="0" dirty="0" err="1">
                <a:latin typeface="Times New Roman" panose="02020603050405020304" pitchFamily="18" charset="0"/>
              </a:rPr>
              <a:t>метафора</a:t>
            </a:r>
            <a:r>
              <a:rPr lang="en-US" sz="1400" b="0" dirty="0">
                <a:latin typeface="Times New Roman" panose="02020603050405020304" pitchFamily="18" charset="0"/>
              </a:rPr>
              <a:t>, </a:t>
            </a:r>
            <a:r>
              <a:rPr lang="en-US" sz="1400" b="0" dirty="0" err="1">
                <a:latin typeface="Times New Roman" panose="02020603050405020304" pitchFamily="18" charset="0"/>
              </a:rPr>
              <a:t>сравнение</a:t>
            </a:r>
            <a:r>
              <a:rPr lang="en-US" sz="1400" b="0" dirty="0">
                <a:latin typeface="Times New Roman" panose="02020603050405020304" pitchFamily="18" charset="0"/>
              </a:rPr>
              <a:t>, </a:t>
            </a:r>
            <a:r>
              <a:rPr lang="en-US" sz="1400" b="0" dirty="0" err="1">
                <a:latin typeface="Times New Roman" panose="02020603050405020304" pitchFamily="18" charset="0"/>
              </a:rPr>
              <a:t>эпитет</a:t>
            </a:r>
            <a:r>
              <a:rPr lang="en-US" sz="1400" b="0" dirty="0">
                <a:latin typeface="Times New Roman" panose="02020603050405020304" pitchFamily="18" charset="0"/>
              </a:rPr>
              <a:t>, </a:t>
            </a:r>
            <a:r>
              <a:rPr lang="en-US" sz="1400" b="0" dirty="0" err="1">
                <a:latin typeface="Times New Roman" panose="02020603050405020304" pitchFamily="18" charset="0"/>
              </a:rPr>
              <a:t>олицетворение</a:t>
            </a:r>
            <a:endParaRPr lang="en-US" altLang="en-US" sz="1400" b="0" dirty="0">
              <a:latin typeface="Times New Roman" panose="02020603050405020304" pitchFamily="18" charset="0"/>
            </a:endParaRPr>
          </a:p>
          <a:p>
            <a:pPr marL="0" indent="0"/>
            <a:r>
              <a:rPr lang="en-US" altLang="en-US" sz="1400" b="0" dirty="0">
                <a:latin typeface="Times New Roman" panose="02020603050405020304" pitchFamily="18" charset="0"/>
              </a:rPr>
              <a:t>2.Сформулируй и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запиши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тему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стихотворения</a:t>
            </a:r>
            <a:r>
              <a:rPr lang="en-US" altLang="en-US" sz="1400" b="0" dirty="0">
                <a:latin typeface="Times New Roman" panose="02020603050405020304" pitchFamily="18" charset="0"/>
              </a:rPr>
              <a:t> А.С.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Пушкина</a:t>
            </a:r>
            <a:r>
              <a:rPr lang="en-US" altLang="en-US" sz="1400" b="0" dirty="0">
                <a:latin typeface="Times New Roman" panose="02020603050405020304" pitchFamily="18" charset="0"/>
              </a:rPr>
              <a:t> «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Зимнее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утро</a:t>
            </a:r>
            <a:r>
              <a:rPr lang="en-US" altLang="en-US" sz="1400" b="0" dirty="0">
                <a:latin typeface="Times New Roman" panose="02020603050405020304" pitchFamily="18" charset="0"/>
              </a:rPr>
              <a:t>».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Приведи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примеры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стихотворений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поэта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на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эту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же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тему</a:t>
            </a:r>
            <a:r>
              <a:rPr lang="en-US" altLang="en-US" sz="1400" b="0" dirty="0">
                <a:latin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altLang="en-US" sz="1400" b="0" dirty="0">
                <a:latin typeface="Times New Roman" panose="02020603050405020304" pitchFamily="18" charset="0"/>
              </a:rPr>
              <a:t>3.Сформулируй и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запиши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главную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мысль</a:t>
            </a:r>
            <a:r>
              <a:rPr lang="en-US" altLang="en-US" sz="1400" b="0" dirty="0">
                <a:latin typeface="Times New Roman" panose="02020603050405020304" pitchFamily="18" charset="0"/>
              </a:rPr>
              <a:t> (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идею</a:t>
            </a:r>
            <a:r>
              <a:rPr lang="en-US" altLang="en-US" sz="1400" b="0" dirty="0">
                <a:latin typeface="Times New Roman" panose="02020603050405020304" pitchFamily="18" charset="0"/>
              </a:rPr>
              <a:t>)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стихотворения</a:t>
            </a:r>
            <a:r>
              <a:rPr lang="en-US" altLang="en-US" sz="1400" b="0" dirty="0">
                <a:latin typeface="Times New Roman" panose="02020603050405020304" pitchFamily="18" charset="0"/>
              </a:rPr>
              <a:t> А.С.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Пушкина</a:t>
            </a:r>
            <a:r>
              <a:rPr lang="en-US" altLang="en-US" sz="1400" b="0" dirty="0">
                <a:latin typeface="Times New Roman" panose="02020603050405020304" pitchFamily="18" charset="0"/>
              </a:rPr>
              <a:t> «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Зимнее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утро</a:t>
            </a:r>
            <a:r>
              <a:rPr lang="en-US" altLang="en-US" sz="1400" b="0" dirty="0">
                <a:latin typeface="Times New Roman" panose="02020603050405020304" pitchFamily="18" charset="0"/>
              </a:rPr>
              <a:t>».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Подчеркни</a:t>
            </a:r>
            <a:r>
              <a:rPr lang="en-US" altLang="en-US" sz="1400" b="0" dirty="0">
                <a:latin typeface="Times New Roman" panose="02020603050405020304" pitchFamily="18" charset="0"/>
              </a:rPr>
              <a:t> в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тексте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стихотворения</a:t>
            </a:r>
            <a:r>
              <a:rPr lang="en-US" altLang="en-US" sz="1400" b="0" dirty="0">
                <a:latin typeface="Times New Roman" panose="02020603050405020304" pitchFamily="18" charset="0"/>
              </a:rPr>
              <a:t> 2–3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ключевых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слова</a:t>
            </a:r>
            <a:r>
              <a:rPr lang="en-US" altLang="en-US" sz="1400" b="0" dirty="0">
                <a:latin typeface="Times New Roman" panose="02020603050405020304" pitchFamily="18" charset="0"/>
              </a:rPr>
              <a:t>,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связанных</a:t>
            </a:r>
            <a:r>
              <a:rPr lang="en-US" altLang="en-US" sz="1400" b="0" dirty="0">
                <a:latin typeface="Times New Roman" panose="02020603050405020304" pitchFamily="18" charset="0"/>
              </a:rPr>
              <a:t> с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его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главной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мыслью</a:t>
            </a:r>
            <a:r>
              <a:rPr lang="en-US" altLang="en-US" sz="1400" b="0" dirty="0">
                <a:latin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altLang="en-US" sz="1400" b="0" dirty="0">
                <a:latin typeface="Times New Roman" panose="02020603050405020304" pitchFamily="18" charset="0"/>
              </a:rPr>
              <a:t>4.Назови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другие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стихотворения</a:t>
            </a:r>
            <a:r>
              <a:rPr lang="en-US" altLang="en-US" sz="1400" b="0" dirty="0">
                <a:latin typeface="Times New Roman" panose="02020603050405020304" pitchFamily="18" charset="0"/>
              </a:rPr>
              <a:t> и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их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авторов</a:t>
            </a:r>
            <a:r>
              <a:rPr lang="en-US" altLang="en-US" sz="1400" b="0" dirty="0">
                <a:latin typeface="Times New Roman" panose="02020603050405020304" pitchFamily="18" charset="0"/>
              </a:rPr>
              <a:t>,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где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личный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мир</a:t>
            </a:r>
            <a:r>
              <a:rPr lang="en-US" altLang="en-US" sz="1400" b="0" dirty="0">
                <a:latin typeface="Times New Roman" panose="02020603050405020304" pitchFamily="18" charset="0"/>
              </a:rPr>
              <a:t> и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чувства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поэтов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передаются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через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образы</a:t>
            </a:r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1400" b="0" dirty="0" err="1">
                <a:latin typeface="Times New Roman" panose="02020603050405020304" pitchFamily="18" charset="0"/>
              </a:rPr>
              <a:t>природы</a:t>
            </a:r>
            <a:r>
              <a:rPr lang="en-US" altLang="en-US" sz="1400" b="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562259" y="148082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509395"/>
            <a:ext cx="111658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400" b="0">
                <a:latin typeface="Arial Black" panose="020B0A04020102020204" pitchFamily="34" charset="0"/>
                <a:ea typeface="SimSun" panose="02010600030101010101" pitchFamily="2" charset="-122"/>
                <a:cs typeface="Arial Black" panose="020B0A04020102020204" pitchFamily="34" charset="0"/>
              </a:rPr>
              <a:t>Рекомендации по проведению и оцениванию устных ответов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60375" y="2092960"/>
            <a:ext cx="7562215" cy="3138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b="1">
                <a:latin typeface="Times New Roman" panose="02020603050405020304" pitchFamily="18" charset="0"/>
              </a:rPr>
              <a:t>Устные ответы используются для текущего и тематического контроля.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Для оценивания устных ответов выбираются соответствующие им критерии.</a:t>
            </a:r>
            <a:endParaRPr lang="en-US" sz="1200" b="0" i="1">
              <a:latin typeface="Times New Roman" panose="02020603050405020304" pitchFamily="18" charset="0"/>
            </a:endParaRPr>
          </a:p>
          <a:p>
            <a:pPr marL="0" indent="0"/>
            <a:endParaRPr lang="en-US" sz="1200" b="0" i="1">
              <a:latin typeface="Times New Roman" panose="02020603050405020304" pitchFamily="18" charset="0"/>
            </a:endParaRPr>
          </a:p>
          <a:p>
            <a:pPr marL="0" indent="0"/>
            <a:r>
              <a:rPr lang="en-US" sz="1200" b="0" i="1">
                <a:latin typeface="Times New Roman" panose="02020603050405020304" pitchFamily="18" charset="0"/>
              </a:rPr>
              <a:t>Оценка устных ответов</a:t>
            </a:r>
            <a:endParaRPr lang="en-US" sz="1200" b="0">
              <a:latin typeface="Times New Roman" panose="02020603050405020304" pitchFamily="18" charset="0"/>
            </a:endParaRP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При оценке устных ответов учитель руководствуется следующими основными критериями в пределах программы данного класса: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1. Знание текста и понимание идейно-художественного содержания изученного произведения.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2. Умение объяснять взаимосвязь событий, характер и поступки героев.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3. Понимание роли художественных средств в раскрытии идейно- эстетического содержания изученного произведения.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4. Знание теоретико-литературных понятий и умение пользоваться этими знаниями при анализе произведений, изучаемых в классе и прочитанных самостоятельно.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5. Умение анализировать художественное произведение в соответствии с ведущими идеями эпохи, авторской позицией и художественным методом.</a:t>
            </a:r>
          </a:p>
          <a:p>
            <a:pPr marL="0" indent="0"/>
            <a:r>
              <a:rPr lang="en-US" sz="1200" b="0">
                <a:latin typeface="Times New Roman" panose="02020603050405020304" pitchFamily="18" charset="0"/>
              </a:rPr>
              <a:t>6. Умение владеть монологической литературной речью; логичность и последовательность ответа; беглость, правильность и выразительность чтения с учетом темпа чтения по классам.</a:t>
            </a: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 rot="900000">
            <a:off x="8390890" y="2817495"/>
            <a:ext cx="3329305" cy="34588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 i="1">
                <a:latin typeface="Times New Roman" panose="02020603050405020304" pitchFamily="18" charset="0"/>
              </a:rPr>
              <a:t>Примерные задания для текущего контроля.</a:t>
            </a:r>
            <a:endParaRPr lang="en-US" sz="1000" b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>
                <a:latin typeface="Times New Roman" panose="02020603050405020304" pitchFamily="18" charset="0"/>
              </a:rPr>
              <a:t>1. </a:t>
            </a:r>
            <a:r>
              <a:rPr lang="en-US" sz="1000" b="0">
                <a:latin typeface="Times New Roman" panose="02020603050405020304" pitchFamily="18" charset="0"/>
              </a:rPr>
              <a:t>Определите и сформулируйте тему и основную мысль прочитанной басни. (5 класс)</a:t>
            </a:r>
            <a:endParaRPr lang="en-US" sz="1000" b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1000" b="1">
                <a:latin typeface="Times New Roman" panose="02020603050405020304" pitchFamily="18" charset="0"/>
              </a:rPr>
              <a:t>2</a:t>
            </a:r>
            <a:r>
              <a:rPr lang="en-US" sz="1000" b="1">
                <a:latin typeface="Times New Roman" panose="02020603050405020304" pitchFamily="18" charset="0"/>
              </a:rPr>
              <a:t>. </a:t>
            </a:r>
            <a:r>
              <a:rPr lang="en-US" sz="1000" b="0">
                <a:latin typeface="Times New Roman" panose="02020603050405020304" pitchFamily="18" charset="0"/>
              </a:rPr>
              <a:t>Определите проблематику комедии А.С. Грибоедова «Горе от ума». (9 класс)</a:t>
            </a:r>
          </a:p>
          <a:p>
            <a:pPr marL="0" indent="0"/>
            <a:r>
              <a:rPr lang="en-US" sz="1000" b="0">
                <a:latin typeface="Times New Roman" panose="02020603050405020304" pitchFamily="18" charset="0"/>
              </a:rPr>
              <a:t> </a:t>
            </a:r>
            <a:endParaRPr lang="en-US" sz="1000" b="0" i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 i="1">
                <a:latin typeface="Times New Roman" panose="02020603050405020304" pitchFamily="18" charset="0"/>
              </a:rPr>
              <a:t>Примерные задания для тематического контроля</a:t>
            </a:r>
            <a:endParaRPr lang="en-US" sz="1000" b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>
                <a:latin typeface="Times New Roman" panose="02020603050405020304" pitchFamily="18" charset="0"/>
              </a:rPr>
              <a:t>1. </a:t>
            </a:r>
            <a:r>
              <a:rPr lang="en-US" sz="1000" b="0">
                <a:latin typeface="Times New Roman" panose="02020603050405020304" pitchFamily="18" charset="0"/>
              </a:rPr>
              <a:t>Каковы особенности жанра «басня»? На примере одной басни определите тему, идею произведения, охарактеризуйте героев и укажите, какую роль в басне играют аллегория и мораль. (5 класс)</a:t>
            </a:r>
            <a:endParaRPr lang="en-US" sz="1000" b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>
                <a:latin typeface="Times New Roman" panose="02020603050405020304" pitchFamily="18" charset="0"/>
              </a:rPr>
              <a:t>2. </a:t>
            </a:r>
            <a:r>
              <a:rPr lang="en-US" sz="1000" b="0">
                <a:latin typeface="Times New Roman" panose="02020603050405020304" pitchFamily="18" charset="0"/>
              </a:rPr>
              <a:t>Охарактеризуйте произведение с учетом его родо-жанровой принадлежности, определите тему, идею, художественные и композиционные особенности, взаимосвязь событий. Дайте сравнительную характеристику главных героев. (7 класс)</a:t>
            </a:r>
            <a:endParaRPr lang="en-US" sz="1000" b="1">
              <a:latin typeface="Times New Roman" panose="02020603050405020304" pitchFamily="18" charset="0"/>
            </a:endParaRPr>
          </a:p>
          <a:p>
            <a:pPr marL="0" indent="0"/>
            <a:r>
              <a:rPr lang="en-US" sz="1000" b="1">
                <a:latin typeface="Times New Roman" panose="02020603050405020304" pitchFamily="18" charset="0"/>
              </a:rPr>
              <a:t>3. </a:t>
            </a:r>
            <a:r>
              <a:rPr lang="en-US" sz="1000" b="0">
                <a:latin typeface="Times New Roman" panose="02020603050405020304" pitchFamily="18" charset="0"/>
              </a:rPr>
              <a:t>Подготовьте устное сообщение: жанровое своеобразие, проблематика и художественные особенности произведения А.С. Грибоедова «Горе от ума» (9 класс)</a:t>
            </a:r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endParaRPr lang="en-US" altLang="en-US" sz="800" b="0">
              <a:latin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 rot="21420000">
            <a:off x="2328545" y="541845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249738" y="1825625"/>
          <a:ext cx="68707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50"/>
                <a:gridCol w="3435350"/>
              </a:tblGrid>
              <a:tr h="37094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</a:tr>
            </a:tbl>
          </a:graphicData>
        </a:graphic>
      </p:graphicFrame>
      <p:pic>
        <p:nvPicPr>
          <p:cNvPr id="20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982"/>
            <a:ext cx="1232535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34" y="4695782"/>
            <a:ext cx="978970" cy="1744347"/>
          </a:xfrm>
          <a:prstGeom prst="rect">
            <a:avLst/>
          </a:prstGeom>
          <a:effectLst/>
        </p:spPr>
      </p:pic>
      <p:sp>
        <p:nvSpPr>
          <p:cNvPr id="2067" name="TextBox 5"/>
          <p:cNvSpPr txBox="1">
            <a:spLocks noChangeArrowheads="1"/>
          </p:cNvSpPr>
          <p:nvPr/>
        </p:nvSpPr>
        <p:spPr bwMode="auto">
          <a:xfrm>
            <a:off x="-44450" y="176270"/>
            <a:ext cx="38957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Домодедовский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имени Героя Советского Союза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Максимова</a:t>
            </a:r>
          </a:p>
        </p:txBody>
      </p:sp>
      <p:sp>
        <p:nvSpPr>
          <p:cNvPr id="2068" name="AutoShape 22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069" name="AutoShape 24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" name="Picture 16" descr="D:\Рекрутинг\фото 1.JPG"/>
          <p:cNvPicPr>
            <a:picLocks noChangeAspect="1" noChangeArrowheads="1"/>
          </p:cNvPicPr>
          <p:nvPr/>
        </p:nvPicPr>
        <p:blipFill>
          <a:blip r:embed="rId4" cstate="print"/>
          <a:srcRect l="6112" t="17547" r="8320"/>
          <a:stretch>
            <a:fillRect/>
          </a:stretch>
        </p:blipFill>
        <p:spPr bwMode="auto">
          <a:xfrm>
            <a:off x="2479675" y="4431756"/>
            <a:ext cx="4018414" cy="250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Новая  школа\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359" y="3037419"/>
            <a:ext cx="3795283" cy="253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671661" y="682457"/>
            <a:ext cx="834072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«Я иду на урок»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6312" y="1811017"/>
            <a:ext cx="775607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ФОП.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Литература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Константиновна Аракчеева, 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Максимова)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782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499235" y="1979930"/>
            <a:ext cx="101968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b="0">
                <a:latin typeface="Arial Black" panose="020B0A04020102020204" pitchFamily="34" charset="0"/>
                <a:ea typeface="SimSun" panose="02010600030101010101" pitchFamily="2" charset="-122"/>
                <a:cs typeface="Arial Black" panose="020B0A04020102020204" pitchFamily="34" charset="0"/>
              </a:rPr>
              <a:t>Оценка выразительного чтения художественных произведений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180000">
            <a:off x="6581775" y="488759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519670" y="3073400"/>
            <a:ext cx="39408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48310"/>
            <a:r>
              <a:rPr lang="ru-RU" altLang="en-US" b="0" u="sng">
                <a:latin typeface="Times New Roman" panose="02020603050405020304" pitchFamily="18" charset="0"/>
              </a:rPr>
              <a:t>Н</a:t>
            </a:r>
            <a:r>
              <a:rPr lang="en-US" b="0" u="sng">
                <a:latin typeface="Times New Roman" panose="02020603050405020304" pitchFamily="18" charset="0"/>
              </a:rPr>
              <a:t>орм</a:t>
            </a:r>
            <a:r>
              <a:rPr lang="ru-RU" altLang="en-US" b="0" u="sng">
                <a:latin typeface="Times New Roman" panose="02020603050405020304" pitchFamily="18" charset="0"/>
              </a:rPr>
              <a:t>ы</a:t>
            </a:r>
            <a:r>
              <a:rPr lang="en-US" b="0" u="sng">
                <a:latin typeface="Times New Roman" panose="02020603050405020304" pitchFamily="18" charset="0"/>
              </a:rPr>
              <a:t> техники чтения:</a:t>
            </a:r>
          </a:p>
          <a:p>
            <a:pPr marL="0" indent="448310"/>
            <a:r>
              <a:rPr lang="en-US" b="0">
                <a:latin typeface="Times New Roman" panose="02020603050405020304" pitchFamily="18" charset="0"/>
              </a:rPr>
              <a:t>5 класс: 100–110 слов в минут</a:t>
            </a:r>
            <a:r>
              <a:rPr lang="ru-RU" altLang="en-US" b="0">
                <a:latin typeface="Times New Roman" panose="02020603050405020304" pitchFamily="18" charset="0"/>
              </a:rPr>
              <a:t>у</a:t>
            </a:r>
            <a:endParaRPr lang="en-US" b="0">
              <a:latin typeface="Times New Roman" panose="02020603050405020304" pitchFamily="18" charset="0"/>
            </a:endParaRPr>
          </a:p>
          <a:p>
            <a:pPr marL="0" indent="448310"/>
            <a:r>
              <a:rPr lang="en-US" b="0">
                <a:latin typeface="Times New Roman" panose="02020603050405020304" pitchFamily="18" charset="0"/>
              </a:rPr>
              <a:t>6 класс: 110–120 слов в минуту</a:t>
            </a:r>
          </a:p>
          <a:p>
            <a:pPr marL="0" indent="448310"/>
            <a:r>
              <a:rPr lang="en-US" b="0">
                <a:latin typeface="Times New Roman" panose="02020603050405020304" pitchFamily="18" charset="0"/>
              </a:rPr>
              <a:t>7 класс: 120–130 слов в минуту</a:t>
            </a:r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 rot="21120000">
            <a:off x="1313815" y="2817495"/>
            <a:ext cx="3329305" cy="34588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lang="en-US" sz="1200" b="1" i="1">
                <a:latin typeface="Times New Roman" panose="02020603050405020304" pitchFamily="18" charset="0"/>
                <a:sym typeface="+mn-ea"/>
              </a:rPr>
              <a:t>Примерные задания после выразительного чтения.</a:t>
            </a:r>
            <a:endParaRPr lang="en-US" sz="1200" b="1">
              <a:latin typeface="Times New Roman" panose="02020603050405020304" pitchFamily="18" charset="0"/>
              <a:sym typeface="+mn-ea"/>
            </a:endParaRPr>
          </a:p>
          <a:p>
            <a:r>
              <a:rPr lang="en-US" sz="1200" b="1">
                <a:latin typeface="Times New Roman" panose="02020603050405020304" pitchFamily="18" charset="0"/>
                <a:sym typeface="+mn-ea"/>
              </a:rPr>
              <a:t>1. </a:t>
            </a:r>
            <a:r>
              <a:rPr lang="en-US" sz="1200">
                <a:latin typeface="Times New Roman" panose="02020603050405020304" pitchFamily="18" charset="0"/>
                <a:sym typeface="+mn-ea"/>
              </a:rPr>
              <a:t>Какова тема, идея произведения (фрагмента)? (5–6 классы)</a:t>
            </a:r>
            <a:endParaRPr lang="en-US" sz="1200" b="1">
              <a:latin typeface="Times New Roman" panose="02020603050405020304" pitchFamily="18" charset="0"/>
              <a:sym typeface="+mn-ea"/>
            </a:endParaRPr>
          </a:p>
          <a:p>
            <a:r>
              <a:rPr lang="en-US" sz="1200" b="1">
                <a:latin typeface="Times New Roman" panose="02020603050405020304" pitchFamily="18" charset="0"/>
                <a:sym typeface="+mn-ea"/>
              </a:rPr>
              <a:t>2. </a:t>
            </a:r>
            <a:r>
              <a:rPr lang="en-US" sz="1200">
                <a:latin typeface="Times New Roman" panose="02020603050405020304" pitchFamily="18" charset="0"/>
                <a:sym typeface="+mn-ea"/>
              </a:rPr>
              <a:t>Найдите в тексте и назовите изобразительно-выразительные средства (5–6 класс), определите их художественные функции. (7–9 классы)</a:t>
            </a:r>
            <a:endParaRPr lang="en-US" sz="1200" b="1">
              <a:latin typeface="Times New Roman" panose="02020603050405020304" pitchFamily="18" charset="0"/>
              <a:sym typeface="+mn-ea"/>
            </a:endParaRPr>
          </a:p>
          <a:p>
            <a:r>
              <a:rPr lang="en-US" sz="1200" b="1">
                <a:latin typeface="Times New Roman" panose="02020603050405020304" pitchFamily="18" charset="0"/>
                <a:sym typeface="+mn-ea"/>
              </a:rPr>
              <a:t>3. </a:t>
            </a:r>
            <a:r>
              <a:rPr lang="en-US" sz="1200">
                <a:latin typeface="Times New Roman" panose="02020603050405020304" pitchFamily="18" charset="0"/>
                <a:sym typeface="+mn-ea"/>
              </a:rPr>
              <a:t>Определите вид рифмы стихотворного произведения. (6–9 классы)</a:t>
            </a:r>
            <a:endParaRPr lang="en-US" sz="1200" b="1">
              <a:latin typeface="Times New Roman" panose="02020603050405020304" pitchFamily="18" charset="0"/>
              <a:sym typeface="+mn-ea"/>
            </a:endParaRPr>
          </a:p>
          <a:p>
            <a:r>
              <a:rPr lang="en-US" sz="1200" b="1">
                <a:latin typeface="Times New Roman" panose="02020603050405020304" pitchFamily="18" charset="0"/>
                <a:sym typeface="+mn-ea"/>
              </a:rPr>
              <a:t>4</a:t>
            </a:r>
            <a:r>
              <a:rPr lang="ru-RU" altLang="en-US" sz="1200" b="1"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sz="1200">
                <a:latin typeface="Times New Roman" panose="02020603050405020304" pitchFamily="18" charset="0"/>
                <a:sym typeface="+mn-ea"/>
              </a:rPr>
              <a:t>Дайте характеристику лирическому герою стихотворения. (7–9 классы)</a:t>
            </a:r>
            <a:endParaRPr lang="en-US" sz="1200" b="1">
              <a:latin typeface="Times New Roman" panose="02020603050405020304" pitchFamily="18" charset="0"/>
              <a:sym typeface="+mn-ea"/>
            </a:endParaRPr>
          </a:p>
          <a:p>
            <a:r>
              <a:rPr lang="ru-RU" altLang="en-US" sz="1200" b="1">
                <a:latin typeface="Times New Roman" panose="02020603050405020304" pitchFamily="18" charset="0"/>
                <a:sym typeface="+mn-ea"/>
              </a:rPr>
              <a:t>5</a:t>
            </a:r>
            <a:r>
              <a:rPr lang="en-US" sz="1200" b="1"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sz="1200">
                <a:latin typeface="Times New Roman" panose="02020603050405020304" pitchFamily="18" charset="0"/>
                <a:sym typeface="+mn-ea"/>
              </a:rPr>
              <a:t>Как выражена в произведении или его фрагменте авторская точка зрения? Свой ответ обоснуйте. (6–9 классы)</a:t>
            </a:r>
            <a:endParaRPr lang="en-US" altLang="en-US" sz="1200" b="0">
              <a:latin typeface="Times New Roman" panose="02020603050405020304" pitchFamily="18" charset="0"/>
            </a:endParaRPr>
          </a:p>
          <a:p>
            <a:endParaRPr lang="en-US" altLang="en-US" sz="12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605915" y="1866900"/>
            <a:ext cx="99371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US" sz="2400" b="0">
                <a:latin typeface="Arial Black" panose="020B0A04020102020204" pitchFamily="34" charset="0"/>
                <a:ea typeface="SimSun" panose="02010600030101010101" pitchFamily="2" charset="-122"/>
                <a:cs typeface="Arial Black" panose="020B0A04020102020204" pitchFamily="34" charset="0"/>
              </a:rPr>
              <a:t>Виды пересказа и критерии его оценивания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480000">
            <a:off x="1127125" y="458533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965200" y="2438400"/>
            <a:ext cx="406336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b="1" i="1">
                <a:latin typeface="Times New Roman" panose="02020603050405020304" pitchFamily="18" charset="0"/>
              </a:rPr>
              <a:t>Виды пересказов</a:t>
            </a:r>
            <a:endParaRPr lang="en-US" b="0">
              <a:latin typeface="Wingdings" panose="05000000000000000000" charset="0"/>
            </a:endParaRPr>
          </a:p>
          <a:p>
            <a:pPr marL="0" indent="0"/>
            <a:r>
              <a:rPr lang="en-US" b="0">
                <a:latin typeface="Wingdings" panose="05000000000000000000" charset="0"/>
              </a:rPr>
              <a:t>Ø </a:t>
            </a:r>
            <a:r>
              <a:rPr lang="ru-RU" altLang="en-US" b="0">
                <a:latin typeface="Times New Roman" panose="02020603050405020304" pitchFamily="18" charset="0"/>
              </a:rPr>
              <a:t>п</a:t>
            </a:r>
            <a:r>
              <a:rPr lang="en-US" b="0">
                <a:latin typeface="Times New Roman" panose="02020603050405020304" pitchFamily="18" charset="0"/>
              </a:rPr>
              <a:t>одробный</a:t>
            </a:r>
            <a:endParaRPr lang="en-US" b="0">
              <a:latin typeface="Wingdings" panose="05000000000000000000" charset="0"/>
            </a:endParaRPr>
          </a:p>
          <a:p>
            <a:pPr marL="0" indent="0"/>
            <a:r>
              <a:rPr lang="en-US" b="0">
                <a:latin typeface="Wingdings" panose="05000000000000000000" charset="0"/>
              </a:rPr>
              <a:t>Ø </a:t>
            </a:r>
            <a:r>
              <a:rPr lang="en-US" b="0">
                <a:latin typeface="Times New Roman" panose="02020603050405020304" pitchFamily="18" charset="0"/>
              </a:rPr>
              <a:t>выборочный</a:t>
            </a:r>
            <a:endParaRPr lang="en-US" b="0">
              <a:latin typeface="Wingdings" panose="05000000000000000000" charset="0"/>
            </a:endParaRPr>
          </a:p>
          <a:p>
            <a:pPr marL="0" indent="0"/>
            <a:r>
              <a:rPr lang="en-US" b="0">
                <a:latin typeface="Wingdings" panose="05000000000000000000" charset="0"/>
              </a:rPr>
              <a:t>Ø </a:t>
            </a:r>
            <a:r>
              <a:rPr lang="en-US" b="0">
                <a:latin typeface="Times New Roman" panose="02020603050405020304" pitchFamily="18" charset="0"/>
              </a:rPr>
              <a:t>краткий </a:t>
            </a:r>
            <a:endParaRPr lang="en-US" b="0">
              <a:latin typeface="Wingdings" panose="05000000000000000000" charset="0"/>
            </a:endParaRPr>
          </a:p>
          <a:p>
            <a:pPr marL="0" indent="0"/>
            <a:r>
              <a:rPr lang="en-US" b="0">
                <a:latin typeface="Wingdings" panose="05000000000000000000" charset="0"/>
              </a:rPr>
              <a:t>Ø </a:t>
            </a:r>
            <a:r>
              <a:rPr lang="en-US" b="0">
                <a:latin typeface="Times New Roman" panose="02020603050405020304" pitchFamily="18" charset="0"/>
              </a:rPr>
              <a:t>художественный/творческий</a:t>
            </a:r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652770" y="2327275"/>
            <a:ext cx="6227445" cy="4431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US" sz="1600" b="1">
                <a:latin typeface="Times New Roman" panose="02020603050405020304" pitchFamily="18" charset="0"/>
              </a:rPr>
              <a:t>Критерии оценивания пересказа</a:t>
            </a:r>
          </a:p>
          <a:p>
            <a:pPr marL="0" indent="0" algn="l"/>
            <a:endParaRPr lang="en-US" sz="1000" b="0">
              <a:latin typeface="Times New Roman" panose="02020603050405020304" pitchFamily="18" charset="0"/>
            </a:endParaRPr>
          </a:p>
          <a:p>
            <a:pPr marL="0" indent="0" algn="l"/>
            <a:r>
              <a:rPr lang="en-US" sz="1200" b="1">
                <a:latin typeface="Times New Roman" panose="02020603050405020304" pitchFamily="18" charset="0"/>
              </a:rPr>
              <a:t>1. Ошибки в содержании:</a:t>
            </a:r>
            <a:endParaRPr lang="en-US" sz="1000" b="0">
              <a:latin typeface="Times New Roman" panose="02020603050405020304" pitchFamily="18" charset="0"/>
            </a:endParaRP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пропуск важного смыслового звена;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пропуск нескольких смысловых звеньев;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«сжатие» текста;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фактические искажения;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нарушение логической последовательности (перестановки).</a:t>
            </a:r>
          </a:p>
          <a:p>
            <a:pPr marL="0" indent="0" algn="l"/>
            <a:endParaRPr lang="en-US" sz="1000" b="0">
              <a:latin typeface="Times New Roman" panose="02020603050405020304" pitchFamily="18" charset="0"/>
            </a:endParaRPr>
          </a:p>
          <a:p>
            <a:pPr marL="0" indent="0" algn="l"/>
            <a:r>
              <a:rPr lang="en-US" sz="1200" b="1" i="1">
                <a:latin typeface="Times New Roman" panose="02020603050405020304" pitchFamily="18" charset="0"/>
              </a:rPr>
              <a:t>2. Грамматическое и речевое оформление:</a:t>
            </a:r>
            <a:endParaRPr lang="en-US" sz="1000" b="0">
              <a:latin typeface="Times New Roman" panose="02020603050405020304" pitchFamily="18" charset="0"/>
            </a:endParaRP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затруднение с началом пересказа;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отсутствие грамматического завершения текста;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отсутствие	(нарушение)</a:t>
            </a:r>
            <a:r>
              <a:rPr lang="ru-RU" altLang="en-US" sz="1000" b="0">
                <a:latin typeface="Times New Roman" panose="02020603050405020304" pitchFamily="18" charset="0"/>
              </a:rPr>
              <a:t> </a:t>
            </a:r>
            <a:r>
              <a:rPr lang="en-US" sz="1000" b="0">
                <a:latin typeface="Times New Roman" panose="02020603050405020304" pitchFamily="18" charset="0"/>
              </a:rPr>
              <a:t>связей</a:t>
            </a:r>
            <a:r>
              <a:rPr lang="ru-RU" altLang="en-US" sz="1000" b="0">
                <a:latin typeface="Times New Roman" panose="02020603050405020304" pitchFamily="18" charset="0"/>
              </a:rPr>
              <a:t> </a:t>
            </a:r>
            <a:r>
              <a:rPr lang="en-US" sz="1000" b="0">
                <a:latin typeface="Times New Roman" panose="02020603050405020304" pitchFamily="18" charset="0"/>
              </a:rPr>
              <a:t>между</a:t>
            </a:r>
            <a:r>
              <a:rPr lang="ru-RU" altLang="en-US" sz="1000" b="0">
                <a:latin typeface="Times New Roman" panose="02020603050405020304" pitchFamily="18" charset="0"/>
              </a:rPr>
              <a:t> </a:t>
            </a:r>
            <a:r>
              <a:rPr lang="en-US" sz="1000" b="0">
                <a:latin typeface="Times New Roman" panose="02020603050405020304" pitchFamily="18" charset="0"/>
              </a:rPr>
              <a:t>предложениями</a:t>
            </a:r>
            <a:r>
              <a:rPr lang="ru-RU" altLang="en-US" sz="1000" b="0">
                <a:latin typeface="Times New Roman" panose="02020603050405020304" pitchFamily="18" charset="0"/>
              </a:rPr>
              <a:t> </a:t>
            </a:r>
            <a:r>
              <a:rPr lang="en-US" sz="1000" b="0">
                <a:latin typeface="Times New Roman" panose="02020603050405020304" pitchFamily="18" charset="0"/>
              </a:rPr>
              <a:t>и</a:t>
            </a:r>
            <a:r>
              <a:rPr lang="ru-RU" altLang="en-US" sz="1000" b="0">
                <a:latin typeface="Times New Roman" panose="02020603050405020304" pitchFamily="18" charset="0"/>
              </a:rPr>
              <a:t> </a:t>
            </a:r>
            <a:r>
              <a:rPr lang="en-US" sz="1000" b="0">
                <a:latin typeface="Times New Roman" panose="02020603050405020304" pitchFamily="18" charset="0"/>
              </a:rPr>
              <a:t>частями (грамматические ошибки);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речевые ошибки.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 </a:t>
            </a:r>
          </a:p>
          <a:p>
            <a:pPr marL="0" indent="0" algn="l"/>
            <a:r>
              <a:rPr lang="en-US" sz="1200" b="1" i="1">
                <a:latin typeface="Times New Roman" panose="02020603050405020304" pitchFamily="18" charset="0"/>
              </a:rPr>
              <a:t>3. Общее впечатление:</a:t>
            </a:r>
            <a:endParaRPr lang="en-US" sz="1000" b="0">
              <a:latin typeface="Times New Roman" panose="02020603050405020304" pitchFamily="18" charset="0"/>
            </a:endParaRP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«безадресность» пересказа;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невыразительность пересказа.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Оценка </a:t>
            </a:r>
            <a:r>
              <a:rPr lang="en-US" sz="1000" b="0" i="1">
                <a:latin typeface="Times New Roman" panose="02020603050405020304" pitchFamily="18" charset="0"/>
              </a:rPr>
              <a:t>подробного пересказа </a:t>
            </a:r>
            <a:r>
              <a:rPr lang="en-US" sz="1000" b="0">
                <a:latin typeface="Times New Roman" panose="02020603050405020304" pitchFamily="18" charset="0"/>
              </a:rPr>
              <a:t>осуществляется по следующим критериям: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точное и полное воспроизведение сюжетной линии (или предмета описания);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последовательность изложения событий;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наличие или отсутствие личностного отношения к событиям (поступку, герою);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качество речи (выразительная, эмоциональная или монотонная; бедная или образная; легкая, свободная речь или слова произносятся с трудом, усилием);</a:t>
            </a:r>
          </a:p>
          <a:p>
            <a:pPr marL="0" indent="0" algn="l"/>
            <a:r>
              <a:rPr lang="en-US" sz="1000" b="0">
                <a:latin typeface="Times New Roman" panose="02020603050405020304" pitchFamily="18" charset="0"/>
              </a:rPr>
              <a:t>– наличие или отсутствие речевых недочетов: необоснованное повторение одного и того же слова, необоснованное употребление рядом однокоренных слов, употребление слова в неточном значении, нарушение общепринятой сочетаемости слов, употребление диалектных слов и просторечий и др.</a:t>
            </a:r>
            <a:endParaRPr lang="en-US" altLang="en-US" sz="10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ctr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 Письменные работы как предметный результат ФГОС ООО и ФРП по литературе</a:t>
            </a:r>
            <a:endParaRPr lang="en-US" altLang="en-US" sz="1800" b="1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 rot="480000">
            <a:off x="7264400" y="2593340"/>
            <a:ext cx="4107815" cy="40525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sz="1400" b="1" i="1">
                <a:latin typeface="Times New Roman" panose="02020603050405020304" pitchFamily="18" charset="0"/>
                <a:sym typeface="+mn-ea"/>
              </a:rPr>
              <a:t>Примеры письменных заданий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1.Почему царица-мачеха хотела погубить молодую царевну? Дайте прямой ответ на поставленный вопрос и приведите пример-аргумент из «Сказки о мертвой царевне и о семи богатырях» А.С. Пушкина, подтверждающий ваш ответ. (</a:t>
            </a:r>
            <a:r>
              <a:rPr sz="1200" b="1">
                <a:latin typeface="Times New Roman" panose="02020603050405020304" pitchFamily="18" charset="0"/>
                <a:sym typeface="+mn-ea"/>
              </a:rPr>
              <a:t>5 класс, текущий контроль</a:t>
            </a:r>
            <a:r>
              <a:rPr sz="1200">
                <a:latin typeface="Times New Roman" panose="02020603050405020304" pitchFamily="18" charset="0"/>
                <a:sym typeface="+mn-ea"/>
              </a:rPr>
              <a:t>)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2.Напишите отзыв на произведение одного из современных писателей- фантастов. (6 класс, тематический контроль)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3.Почему так неожиданно сложилась судьба Владимира Дубровского? Напишите ответ, подтверждая свои выводы примерами-аргументами из текста. </a:t>
            </a:r>
            <a:r>
              <a:rPr sz="1200" b="1">
                <a:latin typeface="Times New Roman" panose="02020603050405020304" pitchFamily="18" charset="0"/>
                <a:sym typeface="+mn-ea"/>
              </a:rPr>
              <a:t>(6 класс, тематический контроль)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4.Напишите сочинение-рассуждение на тему: «В жизни всегда есть место подвигу» (по произведениям М. Горького). (</a:t>
            </a:r>
            <a:r>
              <a:rPr sz="1200" b="1">
                <a:latin typeface="Times New Roman" panose="02020603050405020304" pitchFamily="18" charset="0"/>
                <a:sym typeface="+mn-ea"/>
              </a:rPr>
              <a:t>7 класс, тематический контроль</a:t>
            </a:r>
            <a:r>
              <a:rPr sz="1200">
                <a:latin typeface="Times New Roman" panose="02020603050405020304" pitchFamily="18" charset="0"/>
                <a:sym typeface="+mn-ea"/>
              </a:rPr>
              <a:t>)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5.Что означает понятие «хлестаковщина»? Дайте ответ на вопрос в форме словарной статьи. (</a:t>
            </a:r>
            <a:r>
              <a:rPr sz="1200" b="1">
                <a:latin typeface="Times New Roman" panose="02020603050405020304" pitchFamily="18" charset="0"/>
                <a:sym typeface="+mn-ea"/>
              </a:rPr>
              <a:t>8 класс, текущий контроль)</a:t>
            </a:r>
          </a:p>
          <a:p>
            <a:r>
              <a:rPr sz="1200">
                <a:latin typeface="Times New Roman" panose="02020603050405020304" pitchFamily="18" charset="0"/>
                <a:sym typeface="+mn-ea"/>
              </a:rPr>
              <a:t>6.Напишите конспект критического этюда И.А. Гончарова «Мильон терзаний». </a:t>
            </a:r>
            <a:r>
              <a:rPr sz="1200" b="1">
                <a:latin typeface="Times New Roman" panose="02020603050405020304" pitchFamily="18" charset="0"/>
                <a:sym typeface="+mn-ea"/>
              </a:rPr>
              <a:t>(9 класс, текущий контроль</a:t>
            </a:r>
            <a:r>
              <a:rPr sz="1200">
                <a:latin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62305" y="2530475"/>
            <a:ext cx="560578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48310" algn="just">
              <a:lnSpc>
                <a:spcPct val="150000"/>
              </a:lnSpc>
            </a:pPr>
            <a:r>
              <a:rPr lang="en-US" sz="1600" b="0">
                <a:latin typeface="Times New Roman" panose="02020603050405020304" pitchFamily="18" charset="0"/>
              </a:rPr>
              <a:t>В </a:t>
            </a:r>
            <a:r>
              <a:rPr lang="en-US" sz="1600" b="1">
                <a:latin typeface="Times New Roman" panose="02020603050405020304" pitchFamily="18" charset="0"/>
              </a:rPr>
              <a:t>соответствии с ФРП по литературе</a:t>
            </a:r>
            <a:r>
              <a:rPr lang="en-US" sz="1600" b="0">
                <a:latin typeface="Times New Roman" panose="02020603050405020304" pitchFamily="18" charset="0"/>
              </a:rPr>
              <a:t> обучающиеся должны овладеть умением создавать письменные высказывания разных жанров (</a:t>
            </a:r>
            <a:r>
              <a:rPr lang="en-US" sz="1600" b="1" i="1">
                <a:latin typeface="Times New Roman" panose="02020603050405020304" pitchFamily="18" charset="0"/>
              </a:rPr>
              <a:t>ответ на вопрос, аннотация, отзыв, рецензия, конспект, эссе, сочинение-рассуждение по заданной теме с опорой на прочитанные произведения, литературно-творческая работа</a:t>
            </a:r>
            <a:r>
              <a:rPr lang="en-US" sz="1600" b="0">
                <a:latin typeface="Times New Roman" panose="02020603050405020304" pitchFamily="18" charset="0"/>
              </a:rPr>
              <a:t>), применяя различные виды цитирования, а также исправлять и редактировать собственные письменные тексты.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ctr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 Письменные работы как предметный результат ФГОС ООО и ФРП по литературе</a:t>
            </a:r>
            <a:endParaRPr lang="en-US" altLang="en-US" sz="1800" b="1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 rot="20940000">
            <a:off x="561340" y="2812415"/>
            <a:ext cx="3974465" cy="35445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sz="1400" b="1" i="1">
                <a:latin typeface="Times New Roman" panose="02020603050405020304" pitchFamily="18" charset="0"/>
                <a:sym typeface="+mn-ea"/>
              </a:rPr>
              <a:t>Примеры творческих письменных заданий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1.Придумайте и напишите свою сказку так, чтобы она соответствовала основным особенностям волшебной сказки. По желанию сделайте иллюстрации к своей сказке. (5 класс)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2.Придумайте и напишите свой рассказ или сказ о герое-умельце – мастере своего дела. Покажите в нем характеры героев через их портреты, слова и поступки. (6 класс)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3.Придумайте и напишите свой рассказ о детях, раскрывающий их внутренний мир. (7 класс)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266055" y="2465705"/>
            <a:ext cx="6772275" cy="312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448310" algn="just">
              <a:lnSpc>
                <a:spcPct val="150000"/>
              </a:lnSpc>
            </a:pPr>
            <a:r>
              <a:rPr lang="en-US" sz="1200" b="1" i="1">
                <a:solidFill>
                  <a:srgbClr val="C00000"/>
                </a:solidFill>
                <a:latin typeface="Times New Roman" panose="02020603050405020304" pitchFamily="18" charset="0"/>
              </a:rPr>
              <a:t>При оценивании письменных работ по литературе учитывается: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 b="1">
                <a:latin typeface="Times New Roman" panose="02020603050405020304" pitchFamily="18" charset="0"/>
              </a:rPr>
              <a:t>1)соответствие работы теме и заданию;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 b="1">
                <a:latin typeface="Times New Roman" panose="02020603050405020304" pitchFamily="18" charset="0"/>
              </a:rPr>
              <a:t>2)полнота и аргументированность ответа;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 b="1">
                <a:latin typeface="Times New Roman" panose="02020603050405020304" pitchFamily="18" charset="0"/>
              </a:rPr>
              <a:t>3)правильность фактического материала;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 b="1">
                <a:latin typeface="Times New Roman" panose="02020603050405020304" pitchFamily="18" charset="0"/>
              </a:rPr>
              <a:t>4)последовательность</a:t>
            </a:r>
            <a:r>
              <a:rPr lang="ru-RU" altLang="en-US" sz="1200" b="1">
                <a:latin typeface="Times New Roman" panose="02020603050405020304" pitchFamily="18" charset="0"/>
              </a:rPr>
              <a:t> </a:t>
            </a:r>
            <a:r>
              <a:rPr lang="en-US" sz="1200" b="1">
                <a:latin typeface="Times New Roman" panose="02020603050405020304" pitchFamily="18" charset="0"/>
              </a:rPr>
              <a:t>и</a:t>
            </a:r>
            <a:r>
              <a:rPr lang="ru-RU" altLang="en-US" sz="1200" b="1">
                <a:latin typeface="Times New Roman" panose="02020603050405020304" pitchFamily="18" charset="0"/>
              </a:rPr>
              <a:t> </a:t>
            </a:r>
            <a:r>
              <a:rPr lang="en-US" sz="1200" b="1">
                <a:latin typeface="Times New Roman" panose="02020603050405020304" pitchFamily="18" charset="0"/>
              </a:rPr>
              <a:t>логичность</a:t>
            </a:r>
            <a:r>
              <a:rPr lang="ru-RU" altLang="en-US" sz="1200" b="1">
                <a:latin typeface="Times New Roman" panose="02020603050405020304" pitchFamily="18" charset="0"/>
              </a:rPr>
              <a:t> </a:t>
            </a:r>
            <a:r>
              <a:rPr lang="en-US" sz="1200" b="1">
                <a:latin typeface="Times New Roman" panose="02020603050405020304" pitchFamily="18" charset="0"/>
              </a:rPr>
              <a:t>изложения, наличие обобщений и выводов;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 b="1">
                <a:latin typeface="Times New Roman" panose="02020603050405020304" pitchFamily="18" charset="0"/>
              </a:rPr>
              <a:t>5)речевое оформление, включающее: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>
                <a:latin typeface="Times New Roman" panose="02020603050405020304" pitchFamily="18" charset="0"/>
              </a:rPr>
              <a:t>–разнообразие словаря и грамматического строя речи;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>
                <a:latin typeface="Times New Roman" panose="02020603050405020304" pitchFamily="18" charset="0"/>
              </a:rPr>
              <a:t>–стилевое единство и выразительность речи;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>
                <a:latin typeface="Times New Roman" panose="02020603050405020304" pitchFamily="18" charset="0"/>
              </a:rPr>
              <a:t>–число речевых недочетов;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200">
                <a:latin typeface="Times New Roman" panose="02020603050405020304" pitchFamily="18" charset="0"/>
              </a:rPr>
              <a:t>–количество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орфографических,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пунктуационных	и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грамматических ошибок.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360000">
            <a:off x="6634480" y="561149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ctr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 Сочинение по литературе: место в системе оценивания и критерии оценки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39750" y="2483485"/>
            <a:ext cx="6772275" cy="312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448310" algn="just">
              <a:lnSpc>
                <a:spcPct val="150000"/>
              </a:lnSpc>
            </a:pPr>
            <a:r>
              <a:rPr lang="ru-RU" altLang="en-US" sz="1200" b="1">
                <a:latin typeface="Times New Roman" panose="02020603050405020304" pitchFamily="18" charset="0"/>
              </a:rPr>
              <a:t>С</a:t>
            </a:r>
            <a:r>
              <a:rPr lang="en-US" sz="1200" b="1">
                <a:latin typeface="Times New Roman" panose="02020603050405020304" pitchFamily="18" charset="0"/>
              </a:rPr>
              <a:t>очинение на литературную тем</a:t>
            </a:r>
            <a:r>
              <a:rPr lang="en-US" sz="1200">
                <a:latin typeface="Times New Roman" panose="02020603050405020304" pitchFamily="18" charset="0"/>
              </a:rPr>
              <a:t>у – это размышления пишущего на заданную тему, основанное на анализе и интерпретации изученного литературного произведения (или его фрагмента), выраженное в разной жанровой форме (близкой литературно-критической или литературоведческой статье, публицистике, эссе и т. д.).</a:t>
            </a:r>
          </a:p>
          <a:p>
            <a:pPr marL="0" indent="448310" algn="just">
              <a:lnSpc>
                <a:spcPct val="150000"/>
              </a:lnSpc>
            </a:pPr>
            <a:r>
              <a:rPr lang="ru-RU" altLang="en-US" sz="1200" b="1" i="1">
                <a:latin typeface="Times New Roman" panose="02020603050405020304" pitchFamily="18" charset="0"/>
              </a:rPr>
              <a:t>В</a:t>
            </a:r>
            <a:r>
              <a:rPr lang="en-US" sz="1200" b="1" i="1">
                <a:latin typeface="Times New Roman" panose="02020603050405020304" pitchFamily="18" charset="0"/>
              </a:rPr>
              <a:t>иды</a:t>
            </a:r>
            <a:r>
              <a:rPr lang="ru-RU" altLang="en-US" sz="1200" b="1" i="1">
                <a:latin typeface="Times New Roman" panose="02020603050405020304" pitchFamily="18" charset="0"/>
              </a:rPr>
              <a:t> сочинений</a:t>
            </a:r>
            <a:r>
              <a:rPr lang="en-US" sz="1200" b="1" i="1">
                <a:latin typeface="Times New Roman" panose="02020603050405020304" pitchFamily="18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imes New Roman" panose="02020603050405020304" pitchFamily="18" charset="0"/>
              </a:rPr>
              <a:t>основанные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на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анализе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и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интерпретации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конкретного</a:t>
            </a:r>
            <a:r>
              <a:rPr lang="ru-RU" altLang="en-US" sz="1200">
                <a:latin typeface="Times New Roman" panose="02020603050405020304" pitchFamily="18" charset="0"/>
              </a:rPr>
              <a:t> </a:t>
            </a:r>
            <a:r>
              <a:rPr lang="en-US" sz="1200">
                <a:latin typeface="Times New Roman" panose="02020603050405020304" pitchFamily="18" charset="0"/>
              </a:rPr>
              <a:t>литературного произведения: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imes New Roman" panose="02020603050405020304" pitchFamily="18" charset="0"/>
              </a:rPr>
              <a:t> основанные на анализе определенной части творчества конкретного писателя (включая сопоставление с творчеством другого писателя);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imes New Roman" panose="02020603050405020304" pitchFamily="18" charset="0"/>
              </a:rPr>
              <a:t> близкие по жанру литературному обзору, требующие рассмотрения определенной части историко-литературного процесса;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imes New Roman" panose="02020603050405020304" pitchFamily="18" charset="0"/>
              </a:rPr>
              <a:t>отражающие личностное восприятие учащимся определенного литературного явления (героя, произведения, творчества писателя и т. д.);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imes New Roman" panose="02020603050405020304" pitchFamily="18" charset="0"/>
              </a:rPr>
              <a:t>предполагающие творческую интерпретацию литературного произведения в заданном направлении.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 rot="480000">
            <a:off x="8082915" y="2708910"/>
            <a:ext cx="3773805" cy="3986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sz="1400" b="1" i="1">
                <a:latin typeface="Times New Roman" panose="02020603050405020304" pitchFamily="18" charset="0"/>
                <a:sym typeface="+mn-ea"/>
              </a:rPr>
              <a:t>Примеры тем сочинений на литературную тему для тематического контроля в 5 классе</a:t>
            </a:r>
          </a:p>
          <a:p>
            <a:endParaRPr sz="1400" b="1" i="1">
              <a:latin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400">
                <a:latin typeface="Times New Roman" panose="02020603050405020304" pitchFamily="18" charset="0"/>
                <a:sym typeface="+mn-ea"/>
              </a:rPr>
              <a:t>1.Как крепостное право повлияло на личность Герасима? (по рассказу И.С. Тургенева «Муму»)</a:t>
            </a:r>
          </a:p>
          <a:p>
            <a:pPr>
              <a:lnSpc>
                <a:spcPct val="150000"/>
              </a:lnSpc>
            </a:pPr>
            <a:r>
              <a:rPr sz="1400">
                <a:latin typeface="Times New Roman" panose="02020603050405020304" pitchFamily="18" charset="0"/>
                <a:sym typeface="+mn-ea"/>
              </a:rPr>
              <a:t>2.Почему	у</a:t>
            </a:r>
            <a:r>
              <a:rPr lang="ru-RU" sz="1400">
                <a:latin typeface="Times New Roman" panose="02020603050405020304" pitchFamily="18" charset="0"/>
                <a:sym typeface="+mn-ea"/>
              </a:rPr>
              <a:t> </a:t>
            </a:r>
            <a:r>
              <a:rPr sz="1400">
                <a:latin typeface="Times New Roman" panose="02020603050405020304" pitchFamily="18" charset="0"/>
                <a:sym typeface="+mn-ea"/>
              </a:rPr>
              <a:t>Жилина</a:t>
            </a:r>
            <a:r>
              <a:rPr lang="ru-RU" sz="1400">
                <a:latin typeface="Times New Roman" panose="02020603050405020304" pitchFamily="18" charset="0"/>
                <a:sym typeface="+mn-ea"/>
              </a:rPr>
              <a:t> </a:t>
            </a:r>
            <a:r>
              <a:rPr sz="1400">
                <a:latin typeface="Times New Roman" panose="02020603050405020304" pitchFamily="18" charset="0"/>
                <a:sym typeface="+mn-ea"/>
              </a:rPr>
              <a:t>и	Костылина	разные</a:t>
            </a:r>
            <a:r>
              <a:rPr lang="ru-RU" sz="1400">
                <a:latin typeface="Times New Roman" panose="02020603050405020304" pitchFamily="18" charset="0"/>
                <a:sym typeface="+mn-ea"/>
              </a:rPr>
              <a:t> </a:t>
            </a:r>
            <a:r>
              <a:rPr sz="1400">
                <a:latin typeface="Times New Roman" panose="02020603050405020304" pitchFamily="18" charset="0"/>
                <a:sym typeface="+mn-ea"/>
              </a:rPr>
              <a:t>судьбы?</a:t>
            </a:r>
            <a:r>
              <a:rPr lang="ru-RU" sz="1400">
                <a:latin typeface="Times New Roman" panose="02020603050405020304" pitchFamily="18" charset="0"/>
                <a:sym typeface="+mn-ea"/>
              </a:rPr>
              <a:t> </a:t>
            </a:r>
            <a:r>
              <a:rPr sz="1400">
                <a:latin typeface="Times New Roman" panose="02020603050405020304" pitchFamily="18" charset="0"/>
                <a:sym typeface="+mn-ea"/>
              </a:rPr>
              <a:t>(по</a:t>
            </a:r>
            <a:r>
              <a:rPr lang="ru-RU" sz="1400">
                <a:latin typeface="Times New Roman" panose="02020603050405020304" pitchFamily="18" charset="0"/>
                <a:sym typeface="+mn-ea"/>
              </a:rPr>
              <a:t> </a:t>
            </a:r>
            <a:r>
              <a:rPr sz="1400">
                <a:latin typeface="Times New Roman" panose="02020603050405020304" pitchFamily="18" charset="0"/>
                <a:sym typeface="+mn-ea"/>
              </a:rPr>
              <a:t>рассказу Л.Н. Толстого «Кавказский пленник»)</a:t>
            </a:r>
          </a:p>
          <a:p>
            <a:pPr>
              <a:lnSpc>
                <a:spcPct val="150000"/>
              </a:lnSpc>
            </a:pPr>
            <a:r>
              <a:rPr sz="1400">
                <a:latin typeface="Times New Roman" panose="02020603050405020304" pitchFamily="18" charset="0"/>
                <a:sym typeface="+mn-ea"/>
              </a:rPr>
              <a:t>3.Тема детства в повести В.Г. Короленко «В дурном обществе».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 rot="360000">
            <a:off x="7371080" y="539178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20675" y="2440940"/>
            <a:ext cx="6430010" cy="433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48310"/>
            <a:r>
              <a:rPr lang="en-US" sz="1200" b="0" dirty="0" err="1">
                <a:latin typeface="Times New Roman" panose="02020603050405020304" pitchFamily="18" charset="0"/>
              </a:rPr>
              <a:t>Любое</a:t>
            </a:r>
            <a:r>
              <a:rPr lang="en-US" sz="1200" b="0" dirty="0">
                <a:latin typeface="Times New Roman" panose="02020603050405020304" pitchFamily="18" charset="0"/>
              </a:rPr>
              <a:t>  </a:t>
            </a:r>
            <a:r>
              <a:rPr lang="en-US" sz="1200" b="0" dirty="0" err="1">
                <a:latin typeface="Times New Roman" panose="02020603050405020304" pitchFamily="18" charset="0"/>
              </a:rPr>
              <a:t>сочинение</a:t>
            </a:r>
            <a:r>
              <a:rPr lang="en-US" sz="1200" b="0" dirty="0">
                <a:latin typeface="Times New Roman" panose="02020603050405020304" pitchFamily="18" charset="0"/>
              </a:rPr>
              <a:t>  </a:t>
            </a:r>
            <a:r>
              <a:rPr lang="en-US" sz="1200" b="0" dirty="0" err="1">
                <a:latin typeface="Times New Roman" panose="02020603050405020304" pitchFamily="18" charset="0"/>
              </a:rPr>
              <a:t>оценивается</a:t>
            </a:r>
            <a:r>
              <a:rPr lang="en-US" sz="1200" b="0" dirty="0">
                <a:latin typeface="Times New Roman" panose="02020603050405020304" pitchFamily="18" charset="0"/>
              </a:rPr>
              <a:t>  </a:t>
            </a:r>
            <a:r>
              <a:rPr lang="en-US" sz="1200" b="1" i="1" dirty="0" err="1">
                <a:latin typeface="Times New Roman" panose="02020603050405020304" pitchFamily="18" charset="0"/>
              </a:rPr>
              <a:t>двумя</a:t>
            </a:r>
            <a:r>
              <a:rPr lang="en-US" sz="1200" b="1" i="1" dirty="0">
                <a:latin typeface="Times New Roman" panose="02020603050405020304" pitchFamily="18" charset="0"/>
              </a:rPr>
              <a:t>  </a:t>
            </a:r>
            <a:r>
              <a:rPr lang="en-US" sz="1200" b="1" i="1" dirty="0" err="1">
                <a:latin typeface="Times New Roman" panose="02020603050405020304" pitchFamily="18" charset="0"/>
              </a:rPr>
              <a:t>отметками</a:t>
            </a:r>
            <a:r>
              <a:rPr lang="en-US" sz="1200" b="0" dirty="0">
                <a:latin typeface="Times New Roman" panose="02020603050405020304" pitchFamily="18" charset="0"/>
              </a:rPr>
              <a:t>:  </a:t>
            </a:r>
          </a:p>
          <a:p>
            <a:pPr marL="0" indent="448310"/>
            <a:r>
              <a:rPr lang="en-US" sz="1200" b="0" dirty="0" err="1">
                <a:latin typeface="Times New Roman" panose="02020603050405020304" pitchFamily="18" charset="0"/>
              </a:rPr>
              <a:t>первая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ставится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за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содержание</a:t>
            </a:r>
            <a:r>
              <a:rPr lang="en-US" sz="1200" b="0" dirty="0">
                <a:latin typeface="Times New Roman" panose="02020603050405020304" pitchFamily="18" charset="0"/>
              </a:rPr>
              <a:t> и </a:t>
            </a:r>
            <a:r>
              <a:rPr lang="en-US" sz="1200" b="0" dirty="0" err="1">
                <a:latin typeface="Times New Roman" panose="02020603050405020304" pitchFamily="18" charset="0"/>
              </a:rPr>
              <a:t>речевое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оформление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</a:p>
          <a:p>
            <a:pPr marL="0" indent="448310"/>
            <a:r>
              <a:rPr lang="en-US" sz="1200" b="0" dirty="0" err="1">
                <a:latin typeface="Times New Roman" panose="02020603050405020304" pitchFamily="18" charset="0"/>
              </a:rPr>
              <a:t>вторая</a:t>
            </a:r>
            <a:r>
              <a:rPr lang="en-US" sz="1200" b="0" dirty="0">
                <a:latin typeface="Times New Roman" panose="02020603050405020304" pitchFamily="18" charset="0"/>
              </a:rPr>
              <a:t> – </a:t>
            </a:r>
            <a:r>
              <a:rPr lang="en-US" sz="1200" b="0" dirty="0" err="1">
                <a:latin typeface="Times New Roman" panose="02020603050405020304" pitchFamily="18" charset="0"/>
              </a:rPr>
              <a:t>за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грамотность</a:t>
            </a:r>
            <a:r>
              <a:rPr lang="en-US" sz="1200" b="0" dirty="0">
                <a:latin typeface="Times New Roman" panose="02020603050405020304" pitchFamily="18" charset="0"/>
              </a:rPr>
              <a:t>, т. е. </a:t>
            </a:r>
            <a:r>
              <a:rPr lang="en-US" sz="1200" b="0" dirty="0" err="1">
                <a:latin typeface="Times New Roman" panose="02020603050405020304" pitchFamily="18" charset="0"/>
              </a:rPr>
              <a:t>за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соблюдение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орфографических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  <a:r>
              <a:rPr lang="en-US" sz="1200" b="0" dirty="0" err="1">
                <a:latin typeface="Times New Roman" panose="02020603050405020304" pitchFamily="18" charset="0"/>
              </a:rPr>
              <a:t>пунктуационных</a:t>
            </a:r>
            <a:r>
              <a:rPr lang="en-US" sz="1200" b="0" dirty="0">
                <a:latin typeface="Times New Roman" panose="02020603050405020304" pitchFamily="18" charset="0"/>
              </a:rPr>
              <a:t> и </a:t>
            </a:r>
            <a:r>
              <a:rPr lang="en-US" sz="1200" b="0" dirty="0" err="1">
                <a:latin typeface="Times New Roman" panose="02020603050405020304" pitchFamily="18" charset="0"/>
              </a:rPr>
              <a:t>грамматических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норм</a:t>
            </a:r>
            <a:r>
              <a:rPr lang="en-US" sz="1200" b="0" dirty="0">
                <a:latin typeface="Times New Roman" panose="02020603050405020304" pitchFamily="18" charset="0"/>
              </a:rPr>
              <a:t>.</a:t>
            </a:r>
          </a:p>
          <a:p>
            <a:pPr marL="0" indent="448310" algn="ctr"/>
            <a:endParaRPr lang="en-US" sz="1000" b="1" dirty="0">
              <a:latin typeface="Times New Roman" panose="02020603050405020304" pitchFamily="18" charset="0"/>
            </a:endParaRPr>
          </a:p>
          <a:p>
            <a:pPr marL="0" indent="448310" algn="ctr"/>
            <a:r>
              <a:rPr lang="en-US" sz="1200" b="1" dirty="0" err="1">
                <a:latin typeface="Times New Roman" panose="02020603050405020304" pitchFamily="18" charset="0"/>
              </a:rPr>
              <a:t>Критерии</a:t>
            </a:r>
            <a:r>
              <a:rPr lang="en-US" sz="1200" b="1" dirty="0"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</a:rPr>
              <a:t>оценивания</a:t>
            </a:r>
            <a:r>
              <a:rPr lang="en-US" sz="1200" b="1" dirty="0"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</a:rPr>
              <a:t>сочинения</a:t>
            </a:r>
            <a:endParaRPr lang="en-US" sz="1200" b="1" dirty="0">
              <a:latin typeface="Times New Roman" panose="02020603050405020304" pitchFamily="18" charset="0"/>
            </a:endParaRPr>
          </a:p>
          <a:p>
            <a:pPr marL="0" indent="448310"/>
            <a:endParaRPr lang="en-US" sz="1000" b="0" dirty="0">
              <a:latin typeface="Times New Roman" panose="02020603050405020304" pitchFamily="18" charset="0"/>
            </a:endParaRPr>
          </a:p>
          <a:p>
            <a:pPr marL="0" indent="448310"/>
            <a:r>
              <a:rPr lang="en-US" sz="1200" b="1" i="1" dirty="0">
                <a:latin typeface="Times New Roman" panose="02020603050405020304" pitchFamily="18" charset="0"/>
              </a:rPr>
              <a:t>1) </a:t>
            </a:r>
            <a:r>
              <a:rPr lang="en-US" sz="1200" b="1" i="1" dirty="0" err="1">
                <a:latin typeface="Times New Roman" panose="02020603050405020304" pitchFamily="18" charset="0"/>
              </a:rPr>
              <a:t>Содержание</a:t>
            </a:r>
            <a:r>
              <a:rPr lang="en-US" sz="1200" b="1" i="1" dirty="0">
                <a:latin typeface="Times New Roman" panose="02020603050405020304" pitchFamily="18" charset="0"/>
              </a:rPr>
              <a:t>:</a:t>
            </a:r>
            <a:endParaRPr lang="en-US" sz="1000" b="0" dirty="0">
              <a:latin typeface="Times New Roman" panose="02020603050405020304" pitchFamily="18" charset="0"/>
            </a:endParaRP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содержания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заданной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теме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глубина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>
                <a:latin typeface="Times New Roman" panose="02020603050405020304" pitchFamily="18" charset="0"/>
              </a:rPr>
              <a:t>и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полнота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раскрытия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темы</a:t>
            </a:r>
            <a:r>
              <a:rPr lang="en-US" sz="1000" b="0" dirty="0">
                <a:latin typeface="Times New Roman" panose="02020603050405020304" pitchFamily="18" charset="0"/>
              </a:rPr>
              <a:t>,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самостоятельность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>
                <a:latin typeface="Times New Roman" panose="02020603050405020304" pitchFamily="18" charset="0"/>
              </a:rPr>
              <a:t>в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ее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рассмотрении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доказательность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>
                <a:latin typeface="Times New Roman" panose="02020603050405020304" pitchFamily="18" charset="0"/>
              </a:rPr>
              <a:t>и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аргументированность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высказанных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суждений</a:t>
            </a:r>
            <a:r>
              <a:rPr lang="en-US" sz="1000" b="0" dirty="0">
                <a:latin typeface="Times New Roman" panose="02020603050405020304" pitchFamily="18" charset="0"/>
              </a:rPr>
              <a:t> с </a:t>
            </a:r>
            <a:r>
              <a:rPr lang="en-US" sz="1000" b="0" dirty="0" err="1">
                <a:latin typeface="Times New Roman" panose="02020603050405020304" pitchFamily="18" charset="0"/>
              </a:rPr>
              <a:t>опорой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на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текст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произведения</a:t>
            </a:r>
            <a:r>
              <a:rPr lang="en-US" sz="1000" b="0" dirty="0">
                <a:latin typeface="Times New Roman" panose="02020603050405020304" pitchFamily="18" charset="0"/>
              </a:rPr>
              <a:t>, </a:t>
            </a:r>
            <a:r>
              <a:rPr lang="en-US" sz="1000" b="0" dirty="0" err="1">
                <a:latin typeface="Times New Roman" panose="02020603050405020304" pitchFamily="18" charset="0"/>
              </a:rPr>
              <a:t>отсутствие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фактических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ошибок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уместное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использование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изученных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теоретико-литературных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понятий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логичность</a:t>
            </a:r>
            <a:r>
              <a:rPr lang="en-US" sz="1000" b="0" dirty="0">
                <a:latin typeface="Times New Roman" panose="02020603050405020304" pitchFamily="18" charset="0"/>
              </a:rPr>
              <a:t>	и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последовательность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изложения</a:t>
            </a:r>
            <a:r>
              <a:rPr lang="en-US" sz="1000" b="0" dirty="0">
                <a:latin typeface="Times New Roman" panose="02020603050405020304" pitchFamily="18" charset="0"/>
              </a:rPr>
              <a:t>,</a:t>
            </a:r>
            <a:r>
              <a:rPr lang="ru-RU" altLang="en-US" sz="1000" b="0" dirty="0">
                <a:latin typeface="Times New Roman" panose="02020603050405020304" pitchFamily="18" charset="0"/>
              </a:rPr>
              <a:t>  </a:t>
            </a:r>
            <a:r>
              <a:rPr lang="en-US" sz="1000" b="0" dirty="0" err="1">
                <a:latin typeface="Times New Roman" panose="02020603050405020304" pitchFamily="18" charset="0"/>
              </a:rPr>
              <a:t>композиционная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стройность</a:t>
            </a:r>
            <a:r>
              <a:rPr lang="en-US" sz="1000" b="0" dirty="0">
                <a:latin typeface="Times New Roman" panose="02020603050405020304" pitchFamily="18" charset="0"/>
              </a:rPr>
              <a:t> и </a:t>
            </a:r>
            <a:r>
              <a:rPr lang="en-US" sz="1000" b="0" dirty="0" err="1">
                <a:latin typeface="Times New Roman" panose="02020603050405020304" pitchFamily="18" charset="0"/>
              </a:rPr>
              <a:t>завершенность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сочинения</a:t>
            </a:r>
            <a:r>
              <a:rPr lang="en-US" sz="1000" b="0" dirty="0">
                <a:latin typeface="Times New Roman" panose="02020603050405020304" pitchFamily="18" charset="0"/>
              </a:rPr>
              <a:t>.</a:t>
            </a:r>
          </a:p>
          <a:p>
            <a:pPr marL="0" indent="448310"/>
            <a:r>
              <a:rPr lang="en-US" sz="1200" b="1" i="1" dirty="0">
                <a:latin typeface="Times New Roman" panose="02020603050405020304" pitchFamily="18" charset="0"/>
              </a:rPr>
              <a:t>2) </a:t>
            </a:r>
            <a:r>
              <a:rPr lang="en-US" sz="1200" b="1" i="1" dirty="0" err="1">
                <a:latin typeface="Times New Roman" panose="02020603050405020304" pitchFamily="18" charset="0"/>
              </a:rPr>
              <a:t>Речевое</a:t>
            </a:r>
            <a:r>
              <a:rPr lang="en-US" sz="1200" b="1" i="1" dirty="0">
                <a:latin typeface="Times New Roman" panose="02020603050405020304" pitchFamily="18" charset="0"/>
              </a:rPr>
              <a:t> </a:t>
            </a:r>
            <a:r>
              <a:rPr lang="en-US" sz="1200" b="1" i="1" dirty="0" err="1">
                <a:latin typeface="Times New Roman" panose="02020603050405020304" pitchFamily="18" charset="0"/>
              </a:rPr>
              <a:t>оформление</a:t>
            </a:r>
            <a:r>
              <a:rPr lang="en-US" sz="1200" b="1" i="1" dirty="0">
                <a:latin typeface="Times New Roman" panose="02020603050405020304" pitchFamily="18" charset="0"/>
              </a:rPr>
              <a:t>:</a:t>
            </a:r>
            <a:endParaRPr lang="en-US" sz="1000" b="0" dirty="0">
              <a:latin typeface="Times New Roman" panose="02020603050405020304" pitchFamily="18" charset="0"/>
            </a:endParaRP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точность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 </a:t>
            </a:r>
            <a:r>
              <a:rPr lang="en-US" sz="1000" b="0" dirty="0">
                <a:latin typeface="Times New Roman" panose="02020603050405020304" pitchFamily="18" charset="0"/>
              </a:rPr>
              <a:t>и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выразительность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языка</a:t>
            </a:r>
            <a:r>
              <a:rPr lang="en-US" sz="1000" b="0" dirty="0">
                <a:latin typeface="Times New Roman" panose="02020603050405020304" pitchFamily="18" charset="0"/>
              </a:rPr>
              <a:t>,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разнообразие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словаря</a:t>
            </a:r>
            <a:r>
              <a:rPr lang="en-US" sz="1000" b="0" dirty="0">
                <a:latin typeface="Times New Roman" panose="02020603050405020304" pitchFamily="18" charset="0"/>
              </a:rPr>
              <a:t> и </a:t>
            </a:r>
            <a:r>
              <a:rPr lang="en-US" sz="1000" b="0" dirty="0" err="1">
                <a:latin typeface="Times New Roman" panose="02020603050405020304" pitchFamily="18" charset="0"/>
              </a:rPr>
              <a:t>грамматического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строя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речи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стилевое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единство</a:t>
            </a:r>
            <a:r>
              <a:rPr lang="en-US" sz="1000" b="0" dirty="0">
                <a:latin typeface="Times New Roman" panose="02020603050405020304" pitchFamily="18" charset="0"/>
              </a:rPr>
              <a:t> и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стиля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изложения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содержанию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число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речевых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недочетов</a:t>
            </a:r>
            <a:r>
              <a:rPr lang="en-US" sz="1000" b="0" dirty="0">
                <a:latin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</a:endParaRPr>
          </a:p>
          <a:p>
            <a:pPr marL="0" indent="448310"/>
            <a:r>
              <a:rPr lang="en-US" sz="1200" b="1" i="1" dirty="0">
                <a:latin typeface="Times New Roman" panose="02020603050405020304" pitchFamily="18" charset="0"/>
              </a:rPr>
              <a:t>3) </a:t>
            </a:r>
            <a:r>
              <a:rPr lang="en-US" sz="1200" b="1" i="1" dirty="0" err="1">
                <a:latin typeface="Times New Roman" panose="02020603050405020304" pitchFamily="18" charset="0"/>
              </a:rPr>
              <a:t>Грамотность</a:t>
            </a:r>
            <a:r>
              <a:rPr lang="en-US" sz="1200" b="1" i="1" dirty="0">
                <a:latin typeface="Times New Roman" panose="02020603050405020304" pitchFamily="18" charset="0"/>
              </a:rPr>
              <a:t>:</a:t>
            </a:r>
            <a:endParaRPr lang="en-US" sz="1000" b="0" dirty="0">
              <a:latin typeface="Times New Roman" panose="02020603050405020304" pitchFamily="18" charset="0"/>
            </a:endParaRP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орфографическим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нормам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пунктуационным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нормам</a:t>
            </a:r>
            <a:r>
              <a:rPr lang="en-US" sz="1000" b="0" dirty="0">
                <a:latin typeface="Times New Roman" panose="02020603050405020304" pitchFamily="18" charset="0"/>
              </a:rPr>
              <a:t>;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–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соответствие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грамматическим</a:t>
            </a:r>
            <a:r>
              <a:rPr 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нормам</a:t>
            </a:r>
            <a:r>
              <a:rPr lang="en-US" sz="1000" b="0" dirty="0">
                <a:latin typeface="Times New Roman" panose="02020603050405020304" pitchFamily="18" charset="0"/>
              </a:rPr>
              <a:t>.</a:t>
            </a:r>
          </a:p>
          <a:p>
            <a:pPr marL="0" indent="448310"/>
            <a:r>
              <a:rPr lang="en-US" sz="1000" b="0" dirty="0">
                <a:latin typeface="Times New Roman" panose="02020603050405020304" pitchFamily="18" charset="0"/>
              </a:rPr>
              <a:t> </a:t>
            </a:r>
          </a:p>
          <a:p>
            <a:pPr marL="0" indent="448310"/>
            <a:r>
              <a:rPr lang="en-US" sz="1000" b="0" dirty="0" err="1">
                <a:latin typeface="Times New Roman" panose="02020603050405020304" pitchFamily="18" charset="0"/>
              </a:rPr>
              <a:t>Оценка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за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грамотность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сочинения</a:t>
            </a:r>
            <a:r>
              <a:rPr lang="ru-RU" altLang="en-US" sz="1000" b="0" dirty="0">
                <a:latin typeface="Times New Roman" panose="02020603050405020304" pitchFamily="18" charset="0"/>
              </a:rPr>
              <a:t> </a:t>
            </a:r>
            <a:r>
              <a:rPr lang="en-US" sz="1000" b="0" dirty="0" err="1" smtClean="0">
                <a:latin typeface="Times New Roman" panose="02020603050405020304" pitchFamily="18" charset="0"/>
              </a:rPr>
              <a:t>выставляется</a:t>
            </a:r>
            <a:r>
              <a:rPr lang="ru-RU" sz="1000" dirty="0">
                <a:latin typeface="Times New Roman" panose="02020603050405020304" pitchFamily="18" charset="0"/>
              </a:rPr>
              <a:t> </a:t>
            </a:r>
            <a:r>
              <a:rPr lang="en-US" sz="1000" b="0" dirty="0" smtClean="0">
                <a:latin typeface="Times New Roman" panose="02020603050405020304" pitchFamily="18" charset="0"/>
              </a:rPr>
              <a:t>в</a:t>
            </a:r>
            <a:r>
              <a:rPr lang="ru-RU" altLang="en-US" sz="1000" b="0" dirty="0" smtClean="0">
                <a:latin typeface="Times New Roman" panose="02020603050405020304" pitchFamily="18" charset="0"/>
              </a:rPr>
              <a:t> </a:t>
            </a:r>
            <a:r>
              <a:rPr lang="en-US" sz="1000" b="0" dirty="0" err="1">
                <a:latin typeface="Times New Roman" panose="02020603050405020304" pitchFamily="18" charset="0"/>
              </a:rPr>
              <a:t>соответствии</a:t>
            </a:r>
            <a:r>
              <a:rPr lang="en-US" sz="1000" b="0" dirty="0">
                <a:latin typeface="Times New Roman" panose="02020603050405020304" pitchFamily="18" charset="0"/>
              </a:rPr>
              <a:t> с </a:t>
            </a:r>
            <a:r>
              <a:rPr lang="en-US" sz="1000" b="1" i="1" dirty="0">
                <a:latin typeface="Times New Roman" panose="02020603050405020304" pitchFamily="18" charset="0"/>
              </a:rPr>
              <a:t>«</a:t>
            </a:r>
            <a:r>
              <a:rPr lang="en-US" sz="1000" b="1" i="1" dirty="0" err="1">
                <a:latin typeface="Times New Roman" panose="02020603050405020304" pitchFamily="18" charset="0"/>
              </a:rPr>
              <a:t>Нормами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оценки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знаний</a:t>
            </a:r>
            <a:r>
              <a:rPr lang="en-US" sz="1000" b="1" i="1" dirty="0">
                <a:latin typeface="Times New Roman" panose="02020603050405020304" pitchFamily="18" charset="0"/>
              </a:rPr>
              <a:t>, </a:t>
            </a:r>
            <a:r>
              <a:rPr lang="en-US" sz="1000" b="1" i="1" dirty="0" err="1">
                <a:latin typeface="Times New Roman" panose="02020603050405020304" pitchFamily="18" charset="0"/>
              </a:rPr>
              <a:t>умений</a:t>
            </a:r>
            <a:r>
              <a:rPr lang="en-US" sz="1000" b="1" i="1" dirty="0">
                <a:latin typeface="Times New Roman" panose="02020603050405020304" pitchFamily="18" charset="0"/>
              </a:rPr>
              <a:t> и </a:t>
            </a:r>
            <a:r>
              <a:rPr lang="en-US" sz="1000" b="1" i="1" dirty="0" err="1">
                <a:latin typeface="Times New Roman" panose="02020603050405020304" pitchFamily="18" charset="0"/>
              </a:rPr>
              <a:t>навыков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учащихся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по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русскому</a:t>
            </a:r>
            <a:r>
              <a:rPr lang="en-US" sz="1000" b="1" i="1" dirty="0">
                <a:latin typeface="Times New Roman" panose="02020603050405020304" pitchFamily="18" charset="0"/>
              </a:rPr>
              <a:t> </a:t>
            </a:r>
            <a:r>
              <a:rPr lang="en-US" sz="1000" b="1" i="1" dirty="0" err="1">
                <a:latin typeface="Times New Roman" panose="02020603050405020304" pitchFamily="18" charset="0"/>
              </a:rPr>
              <a:t>языку</a:t>
            </a:r>
            <a:r>
              <a:rPr lang="en-US" sz="1000" b="1" i="1" dirty="0">
                <a:latin typeface="Times New Roman" panose="02020603050405020304" pitchFamily="18" charset="0"/>
              </a:rPr>
              <a:t>».</a:t>
            </a:r>
            <a:endParaRPr lang="en-US" altLang="en-US" sz="1000" b="1" i="1" dirty="0">
              <a:latin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ctr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 Сочинение по литературе: место в системе оценивания и критерии оценки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201535" y="2485390"/>
            <a:ext cx="473837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При	оценивании</a:t>
            </a:r>
            <a:r>
              <a:rPr lang="ru-RU" altLang="en-US" sz="1400" b="0">
                <a:latin typeface="Times New Roman" panose="02020603050405020304" pitchFamily="18" charset="0"/>
              </a:rPr>
              <a:t> </a:t>
            </a:r>
            <a:r>
              <a:rPr lang="en-US" sz="1400" b="0">
                <a:latin typeface="Times New Roman" panose="02020603050405020304" pitchFamily="18" charset="0"/>
              </a:rPr>
              <a:t>сочинения	учитывается</a:t>
            </a:r>
            <a:r>
              <a:rPr lang="ru-RU" altLang="en-US" sz="1400" b="0">
                <a:latin typeface="Times New Roman" panose="02020603050405020304" pitchFamily="18" charset="0"/>
              </a:rPr>
              <a:t> </a:t>
            </a:r>
            <a:r>
              <a:rPr lang="en-US" sz="1400" b="0">
                <a:latin typeface="Times New Roman" panose="02020603050405020304" pitchFamily="18" charset="0"/>
              </a:rPr>
              <a:t>его</a:t>
            </a:r>
            <a:r>
              <a:rPr lang="ru-RU" altLang="en-US" sz="1400" b="0">
                <a:latin typeface="Times New Roman" panose="02020603050405020304" pitchFamily="18" charset="0"/>
              </a:rPr>
              <a:t> </a:t>
            </a:r>
            <a:r>
              <a:rPr lang="en-US" sz="1400" b="1">
                <a:latin typeface="Times New Roman" panose="02020603050405020304" pitchFamily="18" charset="0"/>
              </a:rPr>
              <a:t>объем</a:t>
            </a:r>
            <a:r>
              <a:rPr lang="ru-RU" altLang="en-US" sz="1400" b="1">
                <a:latin typeface="Times New Roman" panose="02020603050405020304" pitchFamily="18" charset="0"/>
              </a:rPr>
              <a:t> </a:t>
            </a:r>
            <a:r>
              <a:rPr lang="en-US" sz="1400" b="0">
                <a:latin typeface="Times New Roman" panose="02020603050405020304" pitchFamily="18" charset="0"/>
              </a:rPr>
              <a:t>в</a:t>
            </a:r>
            <a:r>
              <a:rPr lang="ru-RU" altLang="en-US" sz="1400" b="0">
                <a:latin typeface="Times New Roman" panose="02020603050405020304" pitchFamily="18" charset="0"/>
              </a:rPr>
              <a:t> </a:t>
            </a:r>
            <a:r>
              <a:rPr lang="en-US" sz="1400" b="0">
                <a:latin typeface="Times New Roman" panose="02020603050405020304" pitchFamily="18" charset="0"/>
              </a:rPr>
              <a:t>соответствии с требованиями, определенными в ФРП по</a:t>
            </a:r>
            <a:r>
              <a:rPr lang="ru-RU" altLang="en-US" sz="1400" b="0">
                <a:latin typeface="Times New Roman" panose="02020603050405020304" pitchFamily="18" charset="0"/>
              </a:rPr>
              <a:t> </a:t>
            </a:r>
            <a:r>
              <a:rPr lang="en-US" sz="1400" b="0">
                <a:latin typeface="Times New Roman" panose="02020603050405020304" pitchFamily="18" charset="0"/>
              </a:rPr>
              <a:t>классам:</a:t>
            </a:r>
          </a:p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5 класс – не менее 70 слов;</a:t>
            </a:r>
          </a:p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6 класс – не менее 100 слов;</a:t>
            </a:r>
          </a:p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7 класс – не менее 150 слов;</a:t>
            </a:r>
          </a:p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8 класс – не менее 200 слов;</a:t>
            </a:r>
          </a:p>
          <a:p>
            <a:pPr marL="0" indent="448310">
              <a:lnSpc>
                <a:spcPct val="150000"/>
              </a:lnSpc>
            </a:pPr>
            <a:r>
              <a:rPr lang="en-US" sz="1400" b="0">
                <a:latin typeface="Times New Roman" panose="02020603050405020304" pitchFamily="18" charset="0"/>
              </a:rPr>
              <a:t>9 класс – не менее 250 слов.</a:t>
            </a: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ctr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Возможности тестирования для проведения оценочных процедур по литературе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 rot="20940000">
            <a:off x="1074420" y="2670175"/>
            <a:ext cx="3974465" cy="3957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lang="ru-RU" sz="1400" b="1" i="1">
                <a:latin typeface="Times New Roman" panose="02020603050405020304" pitchFamily="18" charset="0"/>
                <a:sym typeface="+mn-ea"/>
              </a:rPr>
              <a:t>Примеры тестовых заданий для проведения текущего контроля</a:t>
            </a:r>
          </a:p>
          <a:p>
            <a:endParaRPr lang="ru-RU" sz="1200">
              <a:latin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ru-RU" sz="1200" b="1">
                <a:latin typeface="Times New Roman" panose="02020603050405020304" pitchFamily="18" charset="0"/>
                <a:sym typeface="+mn-ea"/>
              </a:rPr>
              <a:t>1.(5 класс)</a:t>
            </a:r>
            <a:r>
              <a:rPr lang="ru-RU" sz="1200">
                <a:latin typeface="Times New Roman" panose="02020603050405020304" pitchFamily="18" charset="0"/>
                <a:sym typeface="+mn-ea"/>
              </a:rPr>
              <a:t> Сопоставьте персонажей «Кавказского пленника» и их описание. В правом столбце таблицы укажите, какому из этих персонажей соответствует описание, приведенное в левом столбце таблицы.</a:t>
            </a:r>
          </a:p>
          <a:p>
            <a:pPr>
              <a:lnSpc>
                <a:spcPct val="150000"/>
              </a:lnSpc>
            </a:pPr>
            <a:r>
              <a:rPr lang="ru-RU" sz="1200">
                <a:latin typeface="Times New Roman" panose="02020603050405020304" pitchFamily="18" charset="0"/>
                <a:sym typeface="+mn-ea"/>
              </a:rPr>
              <a:t>Персонажи: Жилин, Костылин, отец Дины...</a:t>
            </a:r>
          </a:p>
          <a:p>
            <a:pPr>
              <a:lnSpc>
                <a:spcPct val="150000"/>
              </a:lnSpc>
            </a:pPr>
            <a:endParaRPr lang="ru-RU" sz="1200">
              <a:latin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ru-RU" sz="1200" b="1">
                <a:latin typeface="Times New Roman" panose="02020603050405020304" pitchFamily="18" charset="0"/>
                <a:sym typeface="+mn-ea"/>
              </a:rPr>
              <a:t>2.(7 класс) </a:t>
            </a:r>
            <a:r>
              <a:rPr lang="ru-RU" sz="1200">
                <a:latin typeface="Times New Roman" panose="02020603050405020304" pitchFamily="18" charset="0"/>
                <a:sym typeface="+mn-ea"/>
              </a:rPr>
              <a:t>Вспомните, какие эпические жанры (жанры эпоса) вы знаете. Заполните таблицу: в правый столбец впишите название произведения, которое относится к жанру, указанному в левом столбце таблицы....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222365" y="2530475"/>
            <a:ext cx="5912485" cy="1998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448310" algn="just">
              <a:lnSpc>
                <a:spcPct val="150000"/>
              </a:lnSpc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Отметка «5» – 84–100%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Отметка «4» – 66–83%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Отметка «3» – 50–65%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Отметка «2» – менее 50%</a:t>
            </a:r>
          </a:p>
          <a:p>
            <a:pPr marL="0" indent="448310" algn="just">
              <a:lnSpc>
                <a:spcPct val="150000"/>
              </a:lnSpc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Отметка «1» – не выполнено ни одного задания/не приступал.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360000">
            <a:off x="7399655" y="4971415"/>
            <a:ext cx="3557270" cy="122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 </a:t>
            </a:r>
            <a:r>
              <a:rPr lang="ru-RU" altLang="en-US" sz="5400" b="1" i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ru-RU" altLang="en-US" sz="54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 algn="l"/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Самооценка и взаимооценивание</a:t>
            </a:r>
            <a:r>
              <a:rPr lang="ru-RU" alt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1800" b="1">
                <a:latin typeface="Arial Black" panose="020B0A04020102020204" pitchFamily="34" charset="0"/>
                <a:cs typeface="Arial Black" panose="020B0A04020102020204" pitchFamily="34" charset="0"/>
              </a:rPr>
              <a:t>в рамках учебного предмета «Литература»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 rot="20940000">
            <a:off x="561340" y="2812415"/>
            <a:ext cx="3974465" cy="35445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>
              <a:latin typeface="Times New Roman" panose="02020603050405020304" pitchFamily="18" charset="0"/>
            </a:endParaRPr>
          </a:p>
          <a:p>
            <a:r>
              <a:rPr sz="1400" b="1" i="1">
                <a:latin typeface="Times New Roman" panose="02020603050405020304" pitchFamily="18" charset="0"/>
                <a:sym typeface="+mn-ea"/>
              </a:rPr>
              <a:t>Примеры творческих письменных заданий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1.Придумайте и напишите свою сказку так, чтобы она соответствовала основным особенностям волшебной сказки. По желанию сделайте иллюстрации к своей сказке. (5 класс)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2.Придумайте и напишите свой рассказ или сказ о герое-умельце – мастере своего дела. Покажите в нем характеры героев через их портреты, слова и поступки. (6 класс)</a:t>
            </a:r>
          </a:p>
          <a:p>
            <a:pPr>
              <a:lnSpc>
                <a:spcPct val="150000"/>
              </a:lnSpc>
            </a:pPr>
            <a:r>
              <a:rPr sz="1200">
                <a:latin typeface="Times New Roman" panose="02020603050405020304" pitchFamily="18" charset="0"/>
                <a:sym typeface="+mn-ea"/>
              </a:rPr>
              <a:t>3.Придумайте и напишите свой рассказ о детях, раскрывающий их внутренний мир. (7 класс)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360000">
            <a:off x="9324874" y="2696483"/>
            <a:ext cx="2828596" cy="88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 dirty="0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 dirty="0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</a:t>
            </a:r>
            <a:r>
              <a:rPr lang="ru-RU" altLang="en-US" sz="5400" b="1" i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 dirty="0" smtClean="0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  <a:endParaRPr lang="ru-RU" alt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9921" y="2551074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листов самооценки и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взаимооценивания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Лист самооценки или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взаимооценивания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 обучающегося, класс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имя проверяющего, класс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контроля: устный ответ на вопрос «Определите и сформулируйте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 и основную мысль прочитанной басни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9382393"/>
              </p:ext>
            </p:extLst>
          </p:nvPr>
        </p:nvGraphicFramePr>
        <p:xfrm>
          <a:off x="5070203" y="4584700"/>
          <a:ext cx="5429249" cy="21187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91125"/>
                <a:gridCol w="1086760"/>
                <a:gridCol w="987879"/>
                <a:gridCol w="987878"/>
                <a:gridCol w="775607"/>
              </a:tblGrid>
              <a:tr h="510471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Критерии</a:t>
                      </a:r>
                      <a:r>
                        <a:rPr lang="ru-RU" sz="900" spc="-45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оценки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Баллы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за</a:t>
                      </a:r>
                      <a:r>
                        <a:rPr lang="ru-RU" sz="900" spc="-9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выполнение </a:t>
                      </a: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задания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785" marR="64135" indent="-2425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Полученные баллы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Комментарии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685" indent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Оценка </a:t>
                      </a:r>
                      <a:r>
                        <a:rPr lang="ru-RU" sz="900" spc="-20" dirty="0">
                          <a:effectLst/>
                          <a:latin typeface="Arial Black" panose="020B0A04020102020204" pitchFamily="34" charset="0"/>
                        </a:rPr>
                        <a:t>учителя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69850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1.</a:t>
                      </a:r>
                      <a:r>
                        <a:rPr lang="ru-RU" sz="900" spc="-15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Знание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69850"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содержания</a:t>
                      </a:r>
                      <a:r>
                        <a:rPr lang="ru-RU" sz="900" spc="-8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spc="-10" dirty="0">
                          <a:effectLst/>
                          <a:latin typeface="Arial Black" panose="020B0A04020102020204" pitchFamily="34" charset="0"/>
                        </a:rPr>
                        <a:t>басни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marR="635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900" spc="-50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23182">
                <a:tc>
                  <a:txBody>
                    <a:bodyPr/>
                    <a:lstStyle/>
                    <a:p>
                      <a:pPr marL="698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2.</a:t>
                      </a:r>
                      <a:r>
                        <a:rPr lang="ru-RU" sz="900" spc="-45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Названа</a:t>
                      </a:r>
                      <a:r>
                        <a:rPr lang="ru-RU" sz="900" spc="-45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spc="-20">
                          <a:effectLst/>
                          <a:latin typeface="Arial Black" panose="020B0A04020102020204" pitchFamily="34" charset="0"/>
                        </a:rPr>
                        <a:t>тема</a:t>
                      </a:r>
                      <a:endParaRPr lang="ru-RU" sz="90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69850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ru-RU" sz="900" spc="-10">
                          <a:effectLst/>
                          <a:latin typeface="Arial Black" panose="020B0A04020102020204" pitchFamily="34" charset="0"/>
                        </a:rPr>
                        <a:t>басни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marR="63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900" spc="-50" dirty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4539">
                <a:tc>
                  <a:txBody>
                    <a:bodyPr/>
                    <a:lstStyle/>
                    <a:p>
                      <a:pPr marL="69850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900" spc="-10">
                          <a:effectLst/>
                          <a:latin typeface="Arial Black" panose="020B0A04020102020204" pitchFamily="34" charset="0"/>
                        </a:rPr>
                        <a:t>Сформулирована</a:t>
                      </a:r>
                      <a:endParaRPr lang="ru-RU" sz="90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69850">
                        <a:lnSpc>
                          <a:spcPts val="205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900" spc="-10">
                          <a:effectLst/>
                          <a:latin typeface="Arial Black" panose="020B0A04020102020204" pitchFamily="34" charset="0"/>
                        </a:rPr>
                        <a:t>основная</a:t>
                      </a:r>
                      <a:r>
                        <a:rPr lang="ru-RU" sz="900" spc="-8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spc="-10">
                          <a:effectLst/>
                          <a:latin typeface="Arial Black" panose="020B0A04020102020204" pitchFamily="34" charset="0"/>
                        </a:rPr>
                        <a:t>мысль басни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marR="635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900" spc="-5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4183">
                <a:tc>
                  <a:txBody>
                    <a:bodyPr/>
                    <a:lstStyle/>
                    <a:p>
                      <a:pPr marL="69850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r>
                        <a:rPr lang="ru-RU" sz="1400" spc="-45">
                          <a:effectLst/>
                        </a:rPr>
                        <a:t> </a:t>
                      </a:r>
                      <a:r>
                        <a:rPr lang="ru-RU" sz="1400" spc="-10">
                          <a:effectLst/>
                        </a:rPr>
                        <a:t>баллов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marR="635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400" spc="-5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9394" y="172720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5915" y="187325"/>
            <a:ext cx="103333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Проектирование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системы оценки результатов	  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освоения обучающимися  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программы по литературе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662305" y="1958975"/>
            <a:ext cx="1117473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82320" indent="-782320"/>
            <a:r>
              <a:rPr lang="ru-RU" dirty="0">
                <a:latin typeface="Arial Black" panose="020B0A04020102020204" pitchFamily="34" charset="0"/>
              </a:rPr>
              <a:t>СИСТЕМА ОЦЕНИВАНИЯ ПРОЕКТНОЙ И ИССЛЕДОВАТЕЛЬСКОЙ ДЕЯТЕЛЬНОСТИ </a:t>
            </a:r>
            <a:endParaRPr lang="en-US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 rot="313392">
            <a:off x="7296554" y="2667764"/>
            <a:ext cx="4491018" cy="35445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 dirty="0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требования к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проектам:</a:t>
            </a:r>
          </a:p>
          <a:p>
            <a:pPr>
              <a:lnSpc>
                <a:spcPct val="150000"/>
              </a:lnSpc>
            </a:pPr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значимой проблемы, требующей интегрированного знания, исследовательского поиска решения;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теоретическая, практическая, познавательная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предполагаемых результатов;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учащихся;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содержательной части проекта;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исследовательских методов;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представления проекта.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 rot="20910136">
            <a:off x="2215771" y="5468326"/>
            <a:ext cx="2828596" cy="88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noAutofit/>
          </a:bodyPr>
          <a:lstStyle/>
          <a:p>
            <a:pPr marL="0" indent="0"/>
            <a:endParaRPr lang="en-US" sz="800" b="0" i="1" dirty="0">
              <a:latin typeface="Times New Roman" panose="02020603050405020304" pitchFamily="18" charset="0"/>
            </a:endParaRPr>
          </a:p>
          <a:p>
            <a:pPr marL="0" indent="0"/>
            <a:r>
              <a:rPr lang="ru-RU" altLang="en-US" sz="5400" b="1" i="1" dirty="0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5 </a:t>
            </a:r>
            <a:r>
              <a:rPr lang="ru-RU" altLang="en-US" sz="5400" b="1" i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r>
              <a:rPr lang="ru-RU" altLang="en-US" sz="5400" b="1" i="1" dirty="0" smtClean="0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ru-RU" altLang="en-US" sz="54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3 </a:t>
            </a:r>
            <a:r>
              <a:rPr lang="ru-RU" alt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  <a:endParaRPr lang="ru-RU" alt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2565355"/>
            <a:ext cx="66441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особая деятельность,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достижение заранее определенного результата/цели, создание определенного, уникального продукта или услуги.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учебного предмета «Литература»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ООО выполнение проектных работ предусмотрено 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классе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 ФГОС ООО и ФРП по литературе как самостоятельное предметное требование выделяют умение, связанное с проектной деятельностью: формирование умения участвовать в проектной или исследовательской деятельности (с приобретением опыта публичного представления полученных результатов).</a:t>
            </a:r>
          </a:p>
          <a:p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549343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hoto_5316605167086459900_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735" y="365125"/>
            <a:ext cx="4414520" cy="6217285"/>
          </a:xfrm>
          <a:prstGeom prst="rect">
            <a:avLst/>
          </a:prstGeom>
        </p:spPr>
      </p:pic>
      <p:pic>
        <p:nvPicPr>
          <p:cNvPr id="5" name="Изображение 4" descr="photo_5316605167086459902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2" y="365125"/>
            <a:ext cx="4488180" cy="6271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photo_5316605167086459902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305" y="1189990"/>
            <a:ext cx="3975100" cy="563943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3358" y="4553403"/>
            <a:ext cx="3017838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25563" y="2606454"/>
          <a:ext cx="9690326" cy="39300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2232"/>
                <a:gridCol w="1421321"/>
                <a:gridCol w="1606549"/>
                <a:gridCol w="2397582"/>
                <a:gridCol w="2842642"/>
              </a:tblGrid>
              <a:tr h="633018">
                <a:tc gridSpan="5">
                  <a:txBody>
                    <a:bodyPr/>
                    <a:lstStyle/>
                    <a:p>
                      <a:pPr marL="574675" marR="574675" algn="ctr">
                        <a:lnSpc>
                          <a:spcPct val="15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Метапредметные</a:t>
                      </a:r>
                      <a:r>
                        <a:rPr lang="ru-RU" sz="14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отражают</a:t>
                      </a:r>
                      <a:r>
                        <a:rPr lang="ru-RU" sz="1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</a:t>
                      </a: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</a:p>
                    <a:p>
                      <a:pPr marL="574675" marR="570230" algn="ctr">
                        <a:lnSpc>
                          <a:spcPct val="15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практике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4675" marR="570230" algn="ctr">
                        <a:lnSpc>
                          <a:spcPct val="15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8395">
                <a:tc gridSpan="3">
                  <a:txBody>
                    <a:bodyPr/>
                    <a:lstStyle/>
                    <a:p>
                      <a:pPr marL="889000" marR="344805" indent="-5359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Познавательные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0" marR="344805" indent="-5359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spc="-8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en-US" sz="1400" spc="-3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spc="-33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0" marR="344805" indent="-5359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en-US" sz="14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420" marR="4191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Коммуникативные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0" marR="89535" indent="6350" algn="ctr">
                        <a:lnSpc>
                          <a:spcPts val="20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en-US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en-US" sz="1400" spc="-8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4480" indent="4572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Регулятивные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3990" marR="161290" indent="109855" algn="ctr">
                        <a:lnSpc>
                          <a:spcPts val="20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spc="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3990" marR="161290" indent="109855" algn="ctr">
                        <a:lnSpc>
                          <a:spcPts val="20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en-US" sz="1400" spc="-8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894527">
                <a:tc>
                  <a:txBody>
                    <a:bodyPr/>
                    <a:lstStyle/>
                    <a:p>
                      <a:pPr marL="97155" marR="90805" indent="444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базовые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логические</a:t>
                      </a:r>
                      <a:r>
                        <a:rPr lang="en-US" sz="1400" spc="-3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90" marR="109855" indent="508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базовые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spc="-3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тельские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040" marR="17843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marR="4191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</a:t>
                      </a:r>
                      <a:r>
                        <a:rPr lang="en-US" sz="14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spc="-3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совместной</a:t>
                      </a:r>
                      <a:r>
                        <a:rPr lang="en-US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990" marR="173990" indent="-25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самоорганизации,</a:t>
                      </a:r>
                      <a:r>
                        <a:rPr lang="ru-RU" sz="1400" spc="-3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самоконтроля,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эмоционального</a:t>
                      </a:r>
                    </a:p>
                    <a:p>
                      <a:pPr marL="415925" marR="41656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28750" y="1184515"/>
            <a:ext cx="10123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1184515"/>
            <a:ext cx="1012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 Black" panose="020B0A04020102020204" pitchFamily="34" charset="0"/>
              </a:rPr>
              <a:t>ФОРМИРОВАНИЕ МЕЖПРЕДМЕТНЫХ ПОНЯТИЙ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034415" y="2686050"/>
          <a:ext cx="10709910" cy="362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6736" y="23272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параграф, выделяя ключевые слова. Опираясь на эти слова, изложите основное содержание текста. Докажите, что работа с ключевыми словами помогла вам передать замысел автора.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15643" y="437247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Ознакомьтесь с содержанием приведённых текстов. Используя информацию этих текстов, составьте развёрнутый ответ на поставленный вопрос. Докажите, что ваше высказывание соответствует всем требованиям, предъявляемым к построению текста.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92162" y="1311275"/>
            <a:ext cx="1012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 Black" panose="020B0A04020102020204" pitchFamily="34" charset="0"/>
              </a:rPr>
              <a:t>ФОРМИРОВАНИЕ МЕЖПРЕДМЕТНЫХ ПОНЯТИЙ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1184515"/>
            <a:ext cx="1012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 Black" panose="020B0A04020102020204" pitchFamily="34" charset="0"/>
              </a:rPr>
              <a:t>Формирование познавательных универсальных 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6600" y="2327729"/>
            <a:ext cx="2437765" cy="1938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Формирование </a:t>
            </a:r>
            <a:endParaRPr lang="en-US" sz="2000" b="1" dirty="0" smtClean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базовых </a:t>
            </a:r>
            <a:endParaRPr lang="en-US" sz="2000" b="1" dirty="0" smtClean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логических </a:t>
            </a:r>
            <a:endParaRPr lang="en-US" sz="2000" b="1" dirty="0" smtClean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действий   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2265429"/>
            <a:ext cx="3744232" cy="244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5 класс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Пятиклассникам предлагается выявлять и охарактеризовать существенные признаки народных сказок, определить их отличие от литературных произведений.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66710" y="2265680"/>
            <a:ext cx="4080510" cy="33254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1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класс. Задание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повести «Станционный смотритель» («Повести Белкина») А. С. Пушкина).</a:t>
            </a:r>
          </a:p>
          <a:p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литературе есть «вечные образы», одним из которых является образ блудного сына. Кого из персонажей повести можно отнести к «блудным детям»? Почему?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1184515"/>
            <a:ext cx="1012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 Black" panose="020B0A04020102020204" pitchFamily="34" charset="0"/>
              </a:rPr>
              <a:t>Формирование познавательных универсальных 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8606" y="2054451"/>
            <a:ext cx="22493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b="1" dirty="0" smtClean="0">
                <a:latin typeface="Arial Black" panose="020B0A04020102020204" pitchFamily="34" charset="0"/>
              </a:rPr>
              <a:t>Работа </a:t>
            </a:r>
            <a:r>
              <a:rPr lang="ru-RU" sz="2000" b="1" dirty="0">
                <a:latin typeface="Arial Black" panose="020B0A04020102020204" pitchFamily="34" charset="0"/>
              </a:rPr>
              <a:t>с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b="1" dirty="0" smtClean="0">
                <a:latin typeface="Arial Black" panose="020B0A04020102020204" pitchFamily="34" charset="0"/>
              </a:rPr>
              <a:t>информацией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250" y="2616835"/>
            <a:ext cx="4378960" cy="2593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5 класс</a:t>
            </a: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народных сказок в 5 классе и былин в 6 классе школьникам может быть предложена работа над созданием сказочной карты своего региона, города, села по аналогии со «Сказочной картой Подмосковья» – путеводителем по сказочным персонажам и былинным героям Подмосковья.</a:t>
            </a:r>
            <a:r>
              <a:rPr lang="ru-RU" dirty="0"/>
              <a:t> 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76" y="2616675"/>
            <a:ext cx="4568552" cy="340376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Внедрение ФОП. Литература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1184515"/>
            <a:ext cx="1012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/>
              <a:t>Формирование коммуникативных универсальных учебных действий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21386" y="2135573"/>
            <a:ext cx="373107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Шестиклассникам предлагается выбрать из текста по три слова, определяющие цвет, место, действие, чувства и проследить, как эти слова передают состояние героя.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896576"/>
              </p:ext>
            </p:extLst>
          </p:nvPr>
        </p:nvGraphicFramePr>
        <p:xfrm>
          <a:off x="620484" y="1819275"/>
          <a:ext cx="6996795" cy="3604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6723"/>
                <a:gridCol w="1453243"/>
                <a:gridCol w="1747157"/>
                <a:gridCol w="2269672"/>
              </a:tblGrid>
              <a:tr h="0">
                <a:tc>
                  <a:txBody>
                    <a:bodyPr/>
                    <a:lstStyle/>
                    <a:p>
                      <a:pPr marR="563880">
                        <a:lnSpc>
                          <a:spcPts val="15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Цвет</a:t>
                      </a:r>
                      <a:endParaRPr lang="ru-RU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518795">
                        <a:lnSpc>
                          <a:spcPts val="15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5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Действие</a:t>
                      </a:r>
                      <a:endParaRPr lang="ru-RU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55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Чувства</a:t>
                      </a:r>
                      <a:endParaRPr lang="ru-RU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69850" marR="45783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темнища;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черные окна;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 spc="-5">
                          <a:effectLst/>
                        </a:rPr>
                        <a:t>темные </a:t>
                      </a:r>
                      <a:r>
                        <a:rPr lang="ru-RU" sz="1400">
                          <a:effectLst/>
                        </a:rPr>
                        <a:t>углы;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черная рама;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темно</a:t>
                      </a:r>
                      <a:r>
                        <a:rPr lang="ru-RU" sz="1400" spc="-1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и</a:t>
                      </a:r>
                      <a:r>
                        <a:rPr lang="ru-RU" sz="1400" spc="1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тихо</a:t>
                      </a:r>
                      <a:endParaRPr lang="ru-RU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marR="40132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</a:rPr>
                        <a:t>степной</a:t>
                      </a:r>
                      <a:r>
                        <a:rPr lang="ru-RU" sz="1400" spc="-7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район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недалеко</a:t>
                      </a:r>
                      <a:endParaRPr lang="ru-RU" sz="1100" dirty="0">
                        <a:effectLst/>
                      </a:endParaRPr>
                    </a:p>
                    <a:p>
                      <a:pPr marL="69850" marR="287655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</a:t>
                      </a:r>
                      <a:r>
                        <a:rPr lang="ru-RU" sz="1400" spc="-7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Актюбинска;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en-US" sz="1400" spc="-335" dirty="0" smtClean="0">
                          <a:effectLst/>
                        </a:rPr>
                        <a:t>      </a:t>
                      </a:r>
                      <a:r>
                        <a:rPr lang="ru-RU" sz="1400" dirty="0" smtClean="0">
                          <a:effectLst/>
                        </a:rPr>
                        <a:t>поселок</a:t>
                      </a:r>
                      <a:endParaRPr lang="ru-RU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marR="11938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</a:rPr>
                        <a:t>хлопает </a:t>
                      </a:r>
                      <a:r>
                        <a:rPr lang="ru-RU" sz="1400">
                          <a:effectLst/>
                        </a:rPr>
                        <a:t>калитка;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дребезжат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стекла: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буран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гремит</a:t>
                      </a:r>
                      <a:endParaRPr lang="ru-RU" sz="1100">
                        <a:effectLst/>
                      </a:endParaRPr>
                    </a:p>
                    <a:p>
                      <a:pPr marL="69850" marR="45974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крыше;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на</a:t>
                      </a:r>
                      <a:r>
                        <a:rPr lang="ru-RU" sz="1400" spc="-5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улице</a:t>
                      </a:r>
                      <a:r>
                        <a:rPr lang="ru-RU" sz="1400" spc="-5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все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гудит;</a:t>
                      </a:r>
                      <a:endParaRPr lang="ru-RU" sz="1100">
                        <a:effectLst/>
                      </a:endParaRPr>
                    </a:p>
                    <a:p>
                      <a:pPr marL="69850" marR="18605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ревет непогода;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огонь</a:t>
                      </a:r>
                      <a:r>
                        <a:rPr lang="ru-RU" sz="1400" spc="-4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в</a:t>
                      </a:r>
                      <a:r>
                        <a:rPr lang="ru-RU" sz="1400" spc="-5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лампаде</a:t>
                      </a:r>
                      <a:r>
                        <a:rPr lang="ru-RU" sz="1400" spc="-33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дергается,</a:t>
                      </a:r>
                      <a:r>
                        <a:rPr lang="ru-RU" sz="1400" spc="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сникает,</a:t>
                      </a:r>
                      <a:r>
                        <a:rPr lang="ru-RU" sz="1400" spc="-2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гаснет</a:t>
                      </a:r>
                      <a:endParaRPr lang="ru-RU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0485" marR="31432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страшно;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spc="-5" dirty="0">
                          <a:effectLst/>
                        </a:rPr>
                        <a:t>побледневшее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лицо;</a:t>
                      </a:r>
                      <a:endParaRPr lang="ru-RU" sz="1100" dirty="0">
                        <a:effectLst/>
                      </a:endParaRPr>
                    </a:p>
                    <a:p>
                      <a:pPr marL="7048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как</a:t>
                      </a:r>
                      <a:r>
                        <a:rPr lang="ru-RU" sz="1400" spc="1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бы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мама</a:t>
                      </a:r>
                      <a:endParaRPr lang="ru-RU" sz="1100" dirty="0">
                        <a:effectLst/>
                      </a:endParaRPr>
                    </a:p>
                    <a:p>
                      <a:pPr marL="70485" marR="118110">
                        <a:lnSpc>
                          <a:spcPct val="125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заблудилась;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виновато ерзает;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ru-RU" sz="1400" spc="-5" dirty="0">
                          <a:effectLst/>
                        </a:rPr>
                        <a:t>грустные</a:t>
                      </a:r>
                      <a:r>
                        <a:rPr lang="ru-RU" sz="1400" spc="-8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мысли;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вздрагивает;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невыносимо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одиноко;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цепенеет</a:t>
                      </a:r>
                      <a:endParaRPr lang="ru-RU" sz="1100" dirty="0">
                        <a:effectLst/>
                      </a:endParaRPr>
                    </a:p>
                    <a:p>
                      <a:pPr marL="70485" marR="43307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 страха;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spc="-5" dirty="0">
                          <a:effectLst/>
                        </a:rPr>
                        <a:t>будем</a:t>
                      </a:r>
                      <a:r>
                        <a:rPr lang="ru-RU" sz="1400" spc="-7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живы,</a:t>
                      </a:r>
                      <a:r>
                        <a:rPr lang="ru-RU" sz="1400" spc="-33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не умрем;</a:t>
                      </a:r>
                      <a:r>
                        <a:rPr lang="ru-RU" sz="1400" spc="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сквозь</a:t>
                      </a:r>
                      <a:r>
                        <a:rPr lang="ru-RU" sz="1400" spc="-5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сон</a:t>
                      </a:r>
                      <a:endParaRPr lang="ru-RU" sz="1100" dirty="0">
                        <a:effectLst/>
                      </a:endParaRPr>
                    </a:p>
                    <a:p>
                      <a:pPr marL="70485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усмехается</a:t>
                      </a:r>
                      <a:endParaRPr lang="ru-RU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2864</Words>
  <Application>Microsoft Office PowerPoint</Application>
  <PresentationFormat>Произвольный</PresentationFormat>
  <Paragraphs>465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 Light</vt:lpstr>
      <vt:lpstr>Calibri</vt:lpstr>
      <vt:lpstr>Times New Roman</vt:lpstr>
      <vt:lpstr>Arial Black</vt:lpstr>
      <vt:lpstr>Monotype Corsiva</vt:lpstr>
      <vt:lpstr>Wingdings</vt:lpstr>
      <vt:lpstr>SimSun</vt:lpstr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om.alekseevarcrya</cp:lastModifiedBy>
  <cp:revision>2509</cp:revision>
  <dcterms:created xsi:type="dcterms:W3CDTF">2016-11-18T14:56:00Z</dcterms:created>
  <dcterms:modified xsi:type="dcterms:W3CDTF">2024-02-05T19:47:24Z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462205C891F746D0840BB27104A54134_12</vt:lpwstr>
  </property>
  <property fmtid="{D5CDD505-2E9C-101B-9397-08002B2CF9AE}" pid="3" name="KSOProductBuildVer">
    <vt:lpwstr>1049-12.2.0.13431</vt:lpwstr>
  </property>
</Properties>
</file>